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2" r:id="rId1"/>
    <p:sldMasterId id="2147483785" r:id="rId2"/>
    <p:sldMasterId id="2147483796" r:id="rId3"/>
    <p:sldMasterId id="2147483799" r:id="rId4"/>
    <p:sldMasterId id="2147483802" r:id="rId5"/>
    <p:sldMasterId id="2147483805" r:id="rId6"/>
    <p:sldMasterId id="2147483808" r:id="rId7"/>
    <p:sldMasterId id="2147483811" r:id="rId8"/>
    <p:sldMasterId id="2147483814" r:id="rId9"/>
  </p:sldMasterIdLst>
  <p:notesMasterIdLst>
    <p:notesMasterId r:id="rId23"/>
  </p:notesMasterIdLst>
  <p:handoutMasterIdLst>
    <p:handoutMasterId r:id="rId24"/>
  </p:handoutMasterIdLst>
  <p:sldIdLst>
    <p:sldId id="262" r:id="rId10"/>
    <p:sldId id="283" r:id="rId11"/>
    <p:sldId id="258" r:id="rId12"/>
    <p:sldId id="264" r:id="rId13"/>
    <p:sldId id="301" r:id="rId14"/>
    <p:sldId id="292" r:id="rId15"/>
    <p:sldId id="294" r:id="rId16"/>
    <p:sldId id="293" r:id="rId17"/>
    <p:sldId id="295" r:id="rId18"/>
    <p:sldId id="297" r:id="rId19"/>
    <p:sldId id="296" r:id="rId20"/>
    <p:sldId id="298" r:id="rId21"/>
    <p:sldId id="260" r:id="rId22"/>
  </p:sldIdLst>
  <p:sldSz cx="12192000" cy="6858000"/>
  <p:notesSz cx="6858000" cy="9144000"/>
  <p:custDataLst>
    <p:tags r:id="rId25"/>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36" userDrawn="1">
          <p15:clr>
            <a:srgbClr val="A4A3A4"/>
          </p15:clr>
        </p15:guide>
        <p15:guide id="2" orient="horz" pos="618" userDrawn="1">
          <p15:clr>
            <a:srgbClr val="A4A3A4"/>
          </p15:clr>
        </p15:guide>
        <p15:guide id="3" orient="horz" pos="845" userDrawn="1">
          <p15:clr>
            <a:srgbClr val="A4A3A4"/>
          </p15:clr>
        </p15:guide>
        <p15:guide id="4" orient="horz" pos="2840" userDrawn="1">
          <p15:clr>
            <a:srgbClr val="A4A3A4"/>
          </p15:clr>
        </p15:guide>
        <p15:guide id="5" orient="horz" pos="4020" userDrawn="1">
          <p15:clr>
            <a:srgbClr val="A4A3A4"/>
          </p15:clr>
        </p15:guide>
        <p15:guide id="6" pos="7045"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90000"/>
    <a:srgbClr val="DBDCDE"/>
    <a:srgbClr val="7777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399" autoAdjust="0"/>
    <p:restoredTop sz="94660"/>
  </p:normalViewPr>
  <p:slideViewPr>
    <p:cSldViewPr showGuides="1">
      <p:cViewPr varScale="1">
        <p:scale>
          <a:sx n="72" d="100"/>
          <a:sy n="72" d="100"/>
        </p:scale>
        <p:origin x="1098" y="66"/>
      </p:cViewPr>
      <p:guideLst>
        <p:guide orient="horz" pos="436"/>
        <p:guide orient="horz" pos="618"/>
        <p:guide orient="horz" pos="845"/>
        <p:guide orient="horz" pos="2840"/>
        <p:guide orient="horz" pos="4020"/>
        <p:guide pos="7045"/>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0" d="100"/>
          <a:sy n="70" d="100"/>
        </p:scale>
        <p:origin x="-16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2.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pPr>
                <a:defRPr/>
              </a:pPr>
              <a:t>2019/7/23</a:t>
            </a:fld>
            <a:endParaRPr lang="en-US" altLang="zh-CN"/>
          </a:p>
        </p:txBody>
      </p:sp>
      <p:sp>
        <p:nvSpPr>
          <p:cNvPr id="22733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2AFDFC-1A5E-412E-8C1C-20F402328516}" type="datetimeFigureOut">
              <a:rPr lang="zh-CN" altLang="en-US" smtClean="0"/>
              <a:t>2019/7/23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532B1A-938E-4827-87A8-E40180876A7C}" type="slidenum">
              <a:rPr lang="zh-CN" altLang="en-US" smtClean="0"/>
              <a:t>‹#›</a:t>
            </a:fld>
            <a:endParaRPr lang="zh-CN" altLang="en-US"/>
          </a:p>
        </p:txBody>
      </p:sp>
    </p:spTree>
    <p:extLst>
      <p:ext uri="{BB962C8B-B14F-4D97-AF65-F5344CB8AC3E}">
        <p14:creationId xmlns:p14="http://schemas.microsoft.com/office/powerpoint/2010/main" val="1769959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4" y="2175085"/>
            <a:ext cx="7488767" cy="586957"/>
          </a:xfrm>
        </p:spPr>
        <p:txBody>
          <a:bodyPr/>
          <a:lstStyle/>
          <a:p>
            <a:r>
              <a:rPr lang="zh-CN" altLang="en-US" smtClean="0"/>
              <a:t>单击此处编辑母版标题样式</a:t>
            </a:r>
            <a:endParaRPr lang="zh-CN" altLang="en-US" dirty="0"/>
          </a:p>
        </p:txBody>
      </p:sp>
      <p:sp>
        <p:nvSpPr>
          <p:cNvPr id="8" name="副标题 2"/>
          <p:cNvSpPr>
            <a:spLocks noGrp="1"/>
          </p:cNvSpPr>
          <p:nvPr>
            <p:ph type="subTitle" idx="11"/>
          </p:nvPr>
        </p:nvSpPr>
        <p:spPr>
          <a:xfrm>
            <a:off x="1007533" y="3068639"/>
            <a:ext cx="8534400" cy="461665"/>
          </a:xfrm>
          <a:prstGeom prst="rect">
            <a:avLst/>
          </a:prstGeo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dirty="0"/>
          </a:p>
        </p:txBody>
      </p:sp>
      <p:sp>
        <p:nvSpPr>
          <p:cNvPr id="4" name="Rectangle 19"/>
          <p:cNvSpPr>
            <a:spLocks noGrp="1" noChangeArrowheads="1"/>
          </p:cNvSpPr>
          <p:nvPr>
            <p:ph type="dt"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3976553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4" y="2636839"/>
            <a:ext cx="7488767" cy="584775"/>
          </a:xfr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120738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4" y="4747742"/>
            <a:ext cx="7488767" cy="584775"/>
          </a:xfr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110790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4" y="4747742"/>
            <a:ext cx="7488767" cy="584775"/>
          </a:xfr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7732698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4" y="4747742"/>
            <a:ext cx="7488767" cy="584775"/>
          </a:xfr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766407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4" y="4747742"/>
            <a:ext cx="7488767" cy="584775"/>
          </a:xfr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929823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007534" y="325439"/>
            <a:ext cx="10176933" cy="871537"/>
          </a:xfrm>
          <a:prstGeom prst="rect">
            <a:avLst/>
          </a:prstGeom>
        </p:spPr>
        <p:txBody>
          <a:bodyPr/>
          <a:lstStyle>
            <a:lvl1pPr>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1007534" y="1628776"/>
            <a:ext cx="10176933"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55205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9134E5FA-BA68-40A1-935B-0B7ADD25134A}" type="datetimeFigureOut">
              <a:rPr lang="zh-CN" altLang="en-US" smtClean="0"/>
              <a:t>2019/7/23</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35AB6028-AE14-4528-B36F-D7EF542F1615}" type="slidenum">
              <a:rPr lang="zh-CN" altLang="en-US" smtClean="0"/>
              <a:t>‹#›</a:t>
            </a:fld>
            <a:endParaRPr lang="zh-CN" altLang="en-US"/>
          </a:p>
        </p:txBody>
      </p:sp>
    </p:spTree>
    <p:extLst>
      <p:ext uri="{BB962C8B-B14F-4D97-AF65-F5344CB8AC3E}">
        <p14:creationId xmlns:p14="http://schemas.microsoft.com/office/powerpoint/2010/main" val="3613549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277695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3.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jpe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4.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jpe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5.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jpe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6.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jpeg"/></Relationships>
</file>

<file path=ppt/slideMasters/_rels/slideMaster7.xml.rels><?xml version="1.0" encoding="UTF-8" standalone="yes"?>
<Relationships xmlns="http://schemas.openxmlformats.org/package/2006/relationships"><Relationship Id="rId1"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026" name="Group 77"/>
          <p:cNvGrpSpPr>
            <a:grpSpLocks/>
          </p:cNvGrpSpPr>
          <p:nvPr/>
        </p:nvGrpSpPr>
        <p:grpSpPr bwMode="auto">
          <a:xfrm>
            <a:off x="12433301" y="3503614"/>
            <a:ext cx="1225551" cy="3224213"/>
            <a:chOff x="5839" y="2251"/>
            <a:chExt cx="579" cy="2031"/>
          </a:xfrm>
        </p:grpSpPr>
        <p:sp>
          <p:nvSpPr>
            <p:cNvPr id="1038" name="Rectangle 78"/>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a:p>
          </p:txBody>
        </p:sp>
        <p:grpSp>
          <p:nvGrpSpPr>
            <p:cNvPr id="1039" name="Group 79"/>
            <p:cNvGrpSpPr>
              <a:grpSpLocks/>
            </p:cNvGrpSpPr>
            <p:nvPr userDrawn="1"/>
          </p:nvGrpSpPr>
          <p:grpSpPr bwMode="auto">
            <a:xfrm>
              <a:off x="5893" y="2387"/>
              <a:ext cx="466" cy="115"/>
              <a:chOff x="5893" y="2387"/>
              <a:chExt cx="466" cy="115"/>
            </a:xfrm>
          </p:grpSpPr>
          <p:sp>
            <p:nvSpPr>
              <p:cNvPr id="1100" name="Rectangle 80"/>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1" name="Rectangle 81"/>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2" name="Rectangle 82"/>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3" name="Rectangle 83"/>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0" name="Group 84"/>
            <p:cNvGrpSpPr>
              <a:grpSpLocks/>
            </p:cNvGrpSpPr>
            <p:nvPr userDrawn="1"/>
          </p:nvGrpSpPr>
          <p:grpSpPr bwMode="auto">
            <a:xfrm>
              <a:off x="5893" y="2523"/>
              <a:ext cx="466" cy="115"/>
              <a:chOff x="5893" y="2523"/>
              <a:chExt cx="466" cy="115"/>
            </a:xfrm>
          </p:grpSpPr>
          <p:sp>
            <p:nvSpPr>
              <p:cNvPr id="1096" name="Rectangle 85"/>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7" name="Rectangle 86"/>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8" name="Rectangle 87"/>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9" name="Rectangle 88"/>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1" name="Group 89"/>
            <p:cNvGrpSpPr>
              <a:grpSpLocks/>
            </p:cNvGrpSpPr>
            <p:nvPr userDrawn="1"/>
          </p:nvGrpSpPr>
          <p:grpSpPr bwMode="auto">
            <a:xfrm>
              <a:off x="5893" y="2659"/>
              <a:ext cx="466" cy="115"/>
              <a:chOff x="5893" y="2659"/>
              <a:chExt cx="466" cy="115"/>
            </a:xfrm>
          </p:grpSpPr>
          <p:sp>
            <p:nvSpPr>
              <p:cNvPr id="1092" name="Rectangle 90"/>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3" name="Rectangle 91"/>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4" name="Rectangle 92"/>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5" name="Rectangle 93"/>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2" name="Group 94"/>
            <p:cNvGrpSpPr>
              <a:grpSpLocks/>
            </p:cNvGrpSpPr>
            <p:nvPr userDrawn="1"/>
          </p:nvGrpSpPr>
          <p:grpSpPr bwMode="auto">
            <a:xfrm>
              <a:off x="5893" y="2251"/>
              <a:ext cx="466" cy="119"/>
              <a:chOff x="5893" y="2251"/>
              <a:chExt cx="466" cy="119"/>
            </a:xfrm>
          </p:grpSpPr>
          <p:sp>
            <p:nvSpPr>
              <p:cNvPr id="1088" name="Rectangle 95"/>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9" name="Rectangle 96"/>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0" name="Rectangle 97"/>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1" name="Rectangle 98"/>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3" name="Group 99"/>
            <p:cNvGrpSpPr>
              <a:grpSpLocks/>
            </p:cNvGrpSpPr>
            <p:nvPr userDrawn="1"/>
          </p:nvGrpSpPr>
          <p:grpSpPr bwMode="auto">
            <a:xfrm>
              <a:off x="5893" y="2886"/>
              <a:ext cx="466" cy="115"/>
              <a:chOff x="5893" y="2886"/>
              <a:chExt cx="466" cy="115"/>
            </a:xfrm>
          </p:grpSpPr>
          <p:sp>
            <p:nvSpPr>
              <p:cNvPr id="1084" name="Rectangle 100"/>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5" name="Rectangle 101"/>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6" name="Rectangle 102"/>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103"/>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4" name="Group 104"/>
            <p:cNvGrpSpPr>
              <a:grpSpLocks/>
            </p:cNvGrpSpPr>
            <p:nvPr userDrawn="1"/>
          </p:nvGrpSpPr>
          <p:grpSpPr bwMode="auto">
            <a:xfrm>
              <a:off x="5893" y="3022"/>
              <a:ext cx="466" cy="115"/>
              <a:chOff x="5893" y="3022"/>
              <a:chExt cx="466" cy="115"/>
            </a:xfrm>
          </p:grpSpPr>
          <p:sp>
            <p:nvSpPr>
              <p:cNvPr id="1080" name="Rectangle 105"/>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1" name="Rectangle 106"/>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2" name="Rectangle 107"/>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3" name="Rectangle 108"/>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5" name="Group 109"/>
            <p:cNvGrpSpPr>
              <a:grpSpLocks/>
            </p:cNvGrpSpPr>
            <p:nvPr userDrawn="1"/>
          </p:nvGrpSpPr>
          <p:grpSpPr bwMode="auto">
            <a:xfrm>
              <a:off x="5893" y="3158"/>
              <a:ext cx="466" cy="115"/>
              <a:chOff x="5893" y="3158"/>
              <a:chExt cx="466" cy="115"/>
            </a:xfrm>
          </p:grpSpPr>
          <p:sp>
            <p:nvSpPr>
              <p:cNvPr id="1076" name="Rectangle 110"/>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7" name="Rectangle 111"/>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8" name="Rectangle 112"/>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9" name="Rectangle 113"/>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6" name="Group 114"/>
            <p:cNvGrpSpPr>
              <a:grpSpLocks/>
            </p:cNvGrpSpPr>
            <p:nvPr userDrawn="1"/>
          </p:nvGrpSpPr>
          <p:grpSpPr bwMode="auto">
            <a:xfrm>
              <a:off x="5893" y="3385"/>
              <a:ext cx="466" cy="115"/>
              <a:chOff x="5893" y="3385"/>
              <a:chExt cx="466" cy="115"/>
            </a:xfrm>
          </p:grpSpPr>
          <p:sp>
            <p:nvSpPr>
              <p:cNvPr id="1072" name="Rectangle 115"/>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3" name="Rectangle 116"/>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4" name="Rectangle 117"/>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 name="Rectangle 118"/>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7" name="Group 119"/>
            <p:cNvGrpSpPr>
              <a:grpSpLocks/>
            </p:cNvGrpSpPr>
            <p:nvPr userDrawn="1"/>
          </p:nvGrpSpPr>
          <p:grpSpPr bwMode="auto">
            <a:xfrm>
              <a:off x="5893" y="3521"/>
              <a:ext cx="466" cy="115"/>
              <a:chOff x="5893" y="3521"/>
              <a:chExt cx="466" cy="115"/>
            </a:xfrm>
          </p:grpSpPr>
          <p:sp>
            <p:nvSpPr>
              <p:cNvPr id="1068" name="Rectangle 120"/>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9" name="Rectangle 121"/>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0" name="Rectangle 122"/>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1" name="Rectangle 123"/>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8" name="Group 124"/>
            <p:cNvGrpSpPr>
              <a:grpSpLocks/>
            </p:cNvGrpSpPr>
            <p:nvPr userDrawn="1"/>
          </p:nvGrpSpPr>
          <p:grpSpPr bwMode="auto">
            <a:xfrm>
              <a:off x="5893" y="3657"/>
              <a:ext cx="466" cy="115"/>
              <a:chOff x="5893" y="3657"/>
              <a:chExt cx="466" cy="115"/>
            </a:xfrm>
          </p:grpSpPr>
          <p:sp>
            <p:nvSpPr>
              <p:cNvPr id="1064" name="Rectangle 125"/>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 name="Rectangle 126"/>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 name="Rectangle 127"/>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7" name="Rectangle 128"/>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129"/>
            <p:cNvGrpSpPr>
              <a:grpSpLocks/>
            </p:cNvGrpSpPr>
            <p:nvPr userDrawn="1"/>
          </p:nvGrpSpPr>
          <p:grpSpPr bwMode="auto">
            <a:xfrm>
              <a:off x="5893" y="3884"/>
              <a:ext cx="466" cy="115"/>
              <a:chOff x="5893" y="3884"/>
              <a:chExt cx="466" cy="115"/>
            </a:xfrm>
          </p:grpSpPr>
          <p:sp>
            <p:nvSpPr>
              <p:cNvPr id="1060" name="Rectangle 130"/>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1" name="Rectangle 131"/>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2" name="Rectangle 132"/>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3" name="Rectangle 133"/>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50" name="Group 134"/>
            <p:cNvGrpSpPr>
              <a:grpSpLocks/>
            </p:cNvGrpSpPr>
            <p:nvPr userDrawn="1"/>
          </p:nvGrpSpPr>
          <p:grpSpPr bwMode="auto">
            <a:xfrm>
              <a:off x="5893" y="4026"/>
              <a:ext cx="466" cy="115"/>
              <a:chOff x="5893" y="4026"/>
              <a:chExt cx="466" cy="115"/>
            </a:xfrm>
          </p:grpSpPr>
          <p:sp>
            <p:nvSpPr>
              <p:cNvPr id="1056" name="Rectangle 135"/>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7" name="Rectangle 136"/>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8" name="Rectangle 137"/>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9" name="Rectangle 138"/>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51" name="Group 139"/>
            <p:cNvGrpSpPr>
              <a:grpSpLocks/>
            </p:cNvGrpSpPr>
            <p:nvPr userDrawn="1"/>
          </p:nvGrpSpPr>
          <p:grpSpPr bwMode="auto">
            <a:xfrm>
              <a:off x="5893" y="4167"/>
              <a:ext cx="466" cy="115"/>
              <a:chOff x="5893" y="4167"/>
              <a:chExt cx="466" cy="115"/>
            </a:xfrm>
          </p:grpSpPr>
          <p:sp>
            <p:nvSpPr>
              <p:cNvPr id="1052" name="Rectangle 140"/>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3" name="Rectangle 141"/>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 name="Rectangle 142"/>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 name="Rectangle 143"/>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027" name="Rectangle 144"/>
          <p:cNvSpPr>
            <a:spLocks noChangeArrowheads="1"/>
          </p:cNvSpPr>
          <p:nvPr/>
        </p:nvSpPr>
        <p:spPr bwMode="auto">
          <a:xfrm>
            <a:off x="12335934" y="1333500"/>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a:lnSpc>
                <a:spcPct val="120000"/>
              </a:lnSpc>
              <a:spcBef>
                <a:spcPct val="20000"/>
              </a:spcBef>
            </a:pPr>
            <a:r>
              <a:rPr lang="zh-CN" altLang="en-US" sz="1100">
                <a:solidFill>
                  <a:srgbClr val="FFFFFF"/>
                </a:solidFill>
                <a:latin typeface="Arial" pitchFamily="34" charset="0"/>
                <a:ea typeface="黑体" pitchFamily="49" charset="-122"/>
              </a:rPr>
              <a:t>配色参考方案：</a:t>
            </a:r>
          </a:p>
          <a:p>
            <a:pPr>
              <a:lnSpc>
                <a:spcPct val="120000"/>
              </a:lnSpc>
              <a:spcBef>
                <a:spcPct val="20000"/>
              </a:spcBef>
            </a:pPr>
            <a:r>
              <a:rPr lang="zh-CN" altLang="en-US" sz="1100">
                <a:solidFill>
                  <a:srgbClr val="FFFFFF"/>
                </a:solidFill>
                <a:latin typeface="Arial" pitchFamily="34" charset="0"/>
                <a:ea typeface="黑体" pitchFamily="49" charset="-122"/>
              </a:rPr>
              <a:t>建议同一页面内不超过四种颜色，以下是</a:t>
            </a:r>
            <a:r>
              <a:rPr lang="en-US" altLang="zh-CN" sz="1100">
                <a:solidFill>
                  <a:srgbClr val="FFFFFF"/>
                </a:solidFill>
                <a:latin typeface="Arial" pitchFamily="34" charset="0"/>
                <a:ea typeface="黑体" pitchFamily="49" charset="-122"/>
              </a:rPr>
              <a:t>13</a:t>
            </a:r>
            <a:r>
              <a:rPr lang="zh-CN" altLang="en-US" sz="1100">
                <a:solidFill>
                  <a:srgbClr val="FFFFFF"/>
                </a:solidFill>
                <a:latin typeface="Arial" pitchFamily="34" charset="0"/>
                <a:ea typeface="黑体" pitchFamily="49" charset="-122"/>
              </a:rPr>
              <a:t>组配色方案，同一页面内只选择一组使用。（仅供参考）</a:t>
            </a:r>
          </a:p>
        </p:txBody>
      </p:sp>
      <p:sp>
        <p:nvSpPr>
          <p:cNvPr id="1028" name="Rectangle 145"/>
          <p:cNvSpPr>
            <a:spLocks noChangeArrowheads="1"/>
          </p:cNvSpPr>
          <p:nvPr/>
        </p:nvSpPr>
        <p:spPr bwMode="auto">
          <a:xfrm>
            <a:off x="12335934" y="1"/>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a:lnSpc>
                <a:spcPct val="120000"/>
              </a:lnSpc>
              <a:spcBef>
                <a:spcPct val="20000"/>
              </a:spcBef>
            </a:pPr>
            <a:r>
              <a:rPr lang="zh-CN" altLang="en-US" sz="1100">
                <a:solidFill>
                  <a:srgbClr val="FFFFFF"/>
                </a:solidFill>
                <a:latin typeface="Arial" pitchFamily="34" charset="0"/>
                <a:ea typeface="黑体" pitchFamily="49" charset="-122"/>
              </a:rPr>
              <a:t>客户或者合作伙伴的标志放在右上角</a:t>
            </a:r>
            <a:r>
              <a:rPr lang="en-US" altLang="zh-CN" sz="1100">
                <a:solidFill>
                  <a:srgbClr val="FFFFFF"/>
                </a:solidFill>
                <a:latin typeface="Arial" pitchFamily="34" charset="0"/>
                <a:ea typeface="黑体" pitchFamily="49" charset="-122"/>
              </a:rPr>
              <a:t>.</a:t>
            </a:r>
            <a:endParaRPr lang="zh-CN" altLang="en-US" sz="1100">
              <a:solidFill>
                <a:srgbClr val="FFFFFF"/>
              </a:solidFill>
              <a:latin typeface="Arial" pitchFamily="34" charset="0"/>
              <a:ea typeface="黑体" pitchFamily="49" charset="-122"/>
            </a:endParaRPr>
          </a:p>
        </p:txBody>
      </p:sp>
      <p:pic>
        <p:nvPicPr>
          <p:cNvPr id="1029" name="Picture 146" descr="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973138"/>
            <a:ext cx="12192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3" name="Text Box 7"/>
          <p:cNvSpPr txBox="1">
            <a:spLocks noChangeArrowheads="1"/>
          </p:cNvSpPr>
          <p:nvPr/>
        </p:nvSpPr>
        <p:spPr bwMode="auto">
          <a:xfrm>
            <a:off x="9639301" y="4011614"/>
            <a:ext cx="1180131" cy="246221"/>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000" smtClean="0">
                <a:solidFill>
                  <a:srgbClr val="FFFFFF"/>
                </a:solidFill>
                <a:latin typeface="FrutigerNext LT Bold" pitchFamily="34" charset="0"/>
                <a:ea typeface="MS PGothic" pitchFamily="34" charset="-128"/>
              </a:rPr>
              <a:t>www.huawei.com</a:t>
            </a:r>
          </a:p>
        </p:txBody>
      </p:sp>
      <p:sp>
        <p:nvSpPr>
          <p:cNvPr id="1031" name="Rectangle 2"/>
          <p:cNvSpPr>
            <a:spLocks noGrp="1" noChangeArrowheads="1"/>
          </p:cNvSpPr>
          <p:nvPr>
            <p:ph type="title"/>
          </p:nvPr>
        </p:nvSpPr>
        <p:spPr bwMode="auto">
          <a:xfrm>
            <a:off x="1007534" y="2174292"/>
            <a:ext cx="7488767"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6800" rIns="91440" bIns="46800" numCol="1" anchor="ctr" anchorCtr="0" compatLnSpc="1">
            <a:prstTxWarp prst="textNoShape">
              <a:avLst/>
            </a:prstTxWarp>
            <a:spAutoFit/>
          </a:bodyPr>
          <a:lstStyle/>
          <a:p>
            <a:pPr lvl="0"/>
            <a:r>
              <a:rPr lang="zh-CN" altLang="en-US" dirty="0" smtClean="0"/>
              <a:t>单击此处编辑母版标题样式</a:t>
            </a:r>
          </a:p>
        </p:txBody>
      </p:sp>
      <p:sp>
        <p:nvSpPr>
          <p:cNvPr id="1032" name="Rectangle 3"/>
          <p:cNvSpPr>
            <a:spLocks noGrp="1" noChangeArrowheads="1"/>
          </p:cNvSpPr>
          <p:nvPr>
            <p:ph type="body" idx="1"/>
          </p:nvPr>
        </p:nvSpPr>
        <p:spPr bwMode="auto">
          <a:xfrm>
            <a:off x="1007533" y="3068638"/>
            <a:ext cx="710565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spAutoFit/>
          </a:bodyPr>
          <a:lstStyle/>
          <a:p>
            <a:pPr lvl="0"/>
            <a:r>
              <a:rPr lang="zh-CN" altLang="en-US" dirty="0" smtClean="0"/>
              <a:t>单击此处编辑母版文本样式</a:t>
            </a:r>
          </a:p>
        </p:txBody>
      </p:sp>
      <p:sp>
        <p:nvSpPr>
          <p:cNvPr id="1033" name="Rectangle 7"/>
          <p:cNvSpPr>
            <a:spLocks noChangeArrowheads="1"/>
          </p:cNvSpPr>
          <p:nvPr/>
        </p:nvSpPr>
        <p:spPr bwMode="auto">
          <a:xfrm>
            <a:off x="-2603500" y="692150"/>
            <a:ext cx="2459567"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algn="r">
              <a:lnSpc>
                <a:spcPct val="125000"/>
              </a:lnSpc>
              <a:spcBef>
                <a:spcPct val="20000"/>
              </a:spcBef>
            </a:pPr>
            <a:r>
              <a:rPr lang="zh-CN" altLang="en-US" sz="1100" dirty="0">
                <a:solidFill>
                  <a:srgbClr val="FFFFFF"/>
                </a:solidFill>
                <a:latin typeface="Arial" pitchFamily="34" charset="0"/>
                <a:ea typeface="黑体" pitchFamily="49" charset="-122"/>
              </a:rPr>
              <a:t>英文标题</a:t>
            </a:r>
            <a:r>
              <a:rPr lang="en-US" altLang="zh-CN" sz="1100" dirty="0">
                <a:solidFill>
                  <a:srgbClr val="FFFFFF"/>
                </a:solidFill>
                <a:latin typeface="Arial" pitchFamily="34" charset="0"/>
                <a:ea typeface="黑体" pitchFamily="49" charset="-122"/>
              </a:rPr>
              <a:t>:32-35pt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 R153 G0 B0</a:t>
            </a:r>
          </a:p>
          <a:p>
            <a:pPr algn="r">
              <a:lnSpc>
                <a:spcPct val="125000"/>
              </a:lnSpc>
              <a:spcBef>
                <a:spcPct val="20000"/>
              </a:spcBef>
            </a:pPr>
            <a:r>
              <a:rPr lang="zh-CN" altLang="en-US" sz="1100" dirty="0">
                <a:solidFill>
                  <a:srgbClr val="FFFFFF"/>
                </a:solidFill>
                <a:latin typeface="Arial" pitchFamily="34" charset="0"/>
                <a:ea typeface="黑体" pitchFamily="49" charset="-122"/>
              </a:rPr>
              <a:t>内部使用字体 </a:t>
            </a:r>
            <a:r>
              <a:rPr lang="en-US" altLang="zh-CN" sz="1100" dirty="0">
                <a:solidFill>
                  <a:srgbClr val="FFFFFF"/>
                </a:solidFill>
                <a:latin typeface="Arial" pitchFamily="34" charset="0"/>
                <a:ea typeface="黑体" pitchFamily="49" charset="-122"/>
              </a:rPr>
              <a:t>:</a:t>
            </a:r>
          </a:p>
          <a:p>
            <a:pPr algn="r">
              <a:lnSpc>
                <a:spcPct val="125000"/>
              </a:lnSpc>
              <a:spcBef>
                <a:spcPct val="20000"/>
              </a:spcBef>
            </a:pPr>
            <a:r>
              <a:rPr lang="en-US" altLang="zh-CN" sz="1100" dirty="0" err="1">
                <a:solidFill>
                  <a:srgbClr val="FFFFFF"/>
                </a:solidFill>
                <a:latin typeface="Arial" pitchFamily="34" charset="0"/>
                <a:ea typeface="黑体" pitchFamily="49" charset="-122"/>
              </a:rPr>
              <a:t>FrutigerNext</a:t>
            </a:r>
            <a:r>
              <a:rPr lang="en-US" altLang="zh-CN" sz="1100" dirty="0">
                <a:solidFill>
                  <a:srgbClr val="FFFFFF"/>
                </a:solidFill>
                <a:latin typeface="Arial" pitchFamily="34" charset="0"/>
                <a:ea typeface="黑体" pitchFamily="49" charset="-122"/>
              </a:rPr>
              <a:t> LT Medium</a:t>
            </a:r>
          </a:p>
          <a:p>
            <a:pPr algn="r">
              <a:lnSpc>
                <a:spcPct val="125000"/>
              </a:lnSpc>
              <a:spcBef>
                <a:spcPct val="20000"/>
              </a:spcBef>
            </a:pPr>
            <a:r>
              <a:rPr lang="zh-CN" altLang="en-US" sz="1100" dirty="0">
                <a:solidFill>
                  <a:srgbClr val="FFFFFF"/>
                </a:solidFill>
                <a:latin typeface="Arial" pitchFamily="34" charset="0"/>
                <a:ea typeface="黑体" pitchFamily="49" charset="-122"/>
              </a:rPr>
              <a:t>外部使用字体 </a:t>
            </a:r>
            <a:r>
              <a:rPr lang="en-US" altLang="zh-CN" sz="1100" dirty="0">
                <a:solidFill>
                  <a:srgbClr val="FFFFFF"/>
                </a:solidFill>
                <a:latin typeface="Arial" pitchFamily="34" charset="0"/>
                <a:ea typeface="黑体" pitchFamily="49" charset="-122"/>
              </a:rPr>
              <a:t>: Arial</a:t>
            </a:r>
          </a:p>
          <a:p>
            <a:pPr algn="r">
              <a:lnSpc>
                <a:spcPct val="75000"/>
              </a:lnSpc>
              <a:spcBef>
                <a:spcPct val="20000"/>
              </a:spcBef>
            </a:pPr>
            <a:endParaRPr lang="en-US" altLang="zh-CN"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中文标题</a:t>
            </a:r>
            <a:r>
              <a:rPr lang="en-US" altLang="zh-CN" sz="1100" dirty="0">
                <a:solidFill>
                  <a:srgbClr val="FFFFFF"/>
                </a:solidFill>
                <a:latin typeface="Arial" pitchFamily="34" charset="0"/>
                <a:ea typeface="黑体" pitchFamily="49" charset="-122"/>
              </a:rPr>
              <a:t>:30-32pt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 R153 G0 B0</a:t>
            </a:r>
          </a:p>
          <a:p>
            <a:pPr algn="r">
              <a:lnSpc>
                <a:spcPct val="125000"/>
              </a:lnSpc>
              <a:spcBef>
                <a:spcPct val="20000"/>
              </a:spcBef>
            </a:pPr>
            <a:r>
              <a:rPr lang="zh-CN" altLang="en-US" sz="1100" dirty="0">
                <a:solidFill>
                  <a:srgbClr val="FFFFFF"/>
                </a:solidFill>
                <a:latin typeface="Arial" pitchFamily="34" charset="0"/>
                <a:ea typeface="黑体" pitchFamily="49" charset="-122"/>
              </a:rPr>
              <a:t>字体</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黑体</a:t>
            </a: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英文正文</a:t>
            </a:r>
            <a:r>
              <a:rPr lang="en-US" altLang="zh-CN" sz="1100" dirty="0">
                <a:solidFill>
                  <a:srgbClr val="FFFFFF"/>
                </a:solidFill>
                <a:latin typeface="Arial" pitchFamily="34" charset="0"/>
                <a:ea typeface="黑体" pitchFamily="49" charset="-122"/>
              </a:rPr>
              <a:t>:20-22pt</a:t>
            </a:r>
          </a:p>
          <a:p>
            <a:pPr algn="r">
              <a:lnSpc>
                <a:spcPct val="125000"/>
              </a:lnSpc>
              <a:spcBef>
                <a:spcPct val="20000"/>
              </a:spcBef>
            </a:pPr>
            <a:r>
              <a:rPr lang="zh-CN" altLang="en-US" sz="1100" dirty="0">
                <a:solidFill>
                  <a:srgbClr val="FFFFFF"/>
                </a:solidFill>
                <a:latin typeface="Arial" pitchFamily="34" charset="0"/>
                <a:ea typeface="黑体" pitchFamily="49" charset="-122"/>
              </a:rPr>
              <a:t>子目录 </a:t>
            </a:r>
            <a:r>
              <a:rPr lang="en-US" altLang="zh-CN" sz="1100" dirty="0">
                <a:solidFill>
                  <a:srgbClr val="FFFFFF"/>
                </a:solidFill>
                <a:latin typeface="Arial" pitchFamily="34" charset="0"/>
                <a:ea typeface="黑体" pitchFamily="49" charset="-122"/>
              </a:rPr>
              <a:t>(2-5</a:t>
            </a:r>
            <a:r>
              <a:rPr lang="zh-CN" altLang="en-US" sz="1100" dirty="0">
                <a:solidFill>
                  <a:srgbClr val="FFFFFF"/>
                </a:solidFill>
                <a:latin typeface="Arial" pitchFamily="34" charset="0"/>
                <a:ea typeface="黑体" pitchFamily="49" charset="-122"/>
              </a:rPr>
              <a:t>级</a:t>
            </a:r>
            <a:r>
              <a:rPr lang="en-US" altLang="zh-CN" sz="1100" dirty="0">
                <a:solidFill>
                  <a:srgbClr val="FFFFFF"/>
                </a:solidFill>
                <a:latin typeface="Arial" pitchFamily="34" charset="0"/>
                <a:ea typeface="黑体" pitchFamily="49" charset="-122"/>
              </a:rPr>
              <a:t>) :18pt  </a:t>
            </a: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黑色</a:t>
            </a:r>
          </a:p>
          <a:p>
            <a:pPr algn="r">
              <a:lnSpc>
                <a:spcPct val="125000"/>
              </a:lnSpc>
              <a:spcBef>
                <a:spcPct val="20000"/>
              </a:spcBef>
            </a:pPr>
            <a:r>
              <a:rPr lang="zh-CN" altLang="en-US" sz="1100" dirty="0">
                <a:solidFill>
                  <a:srgbClr val="FFFFFF"/>
                </a:solidFill>
                <a:latin typeface="Arial" pitchFamily="34" charset="0"/>
                <a:ea typeface="黑体" pitchFamily="49" charset="-122"/>
              </a:rPr>
              <a:t>内部使用字体 </a:t>
            </a:r>
            <a:r>
              <a:rPr lang="en-US" altLang="zh-CN" sz="1100" dirty="0">
                <a:solidFill>
                  <a:srgbClr val="FFFFFF"/>
                </a:solidFill>
                <a:latin typeface="Arial" pitchFamily="34" charset="0"/>
                <a:ea typeface="黑体" pitchFamily="49" charset="-122"/>
              </a:rPr>
              <a:t>:</a:t>
            </a:r>
          </a:p>
          <a:p>
            <a:pPr algn="r">
              <a:lnSpc>
                <a:spcPct val="125000"/>
              </a:lnSpc>
              <a:spcBef>
                <a:spcPct val="20000"/>
              </a:spcBef>
            </a:pPr>
            <a:r>
              <a:rPr lang="en-US" altLang="zh-CN" sz="1100" dirty="0" err="1">
                <a:solidFill>
                  <a:srgbClr val="FFFFFF"/>
                </a:solidFill>
                <a:latin typeface="Arial" pitchFamily="34" charset="0"/>
                <a:ea typeface="黑体" pitchFamily="49" charset="-122"/>
              </a:rPr>
              <a:t>FrutigerNext</a:t>
            </a:r>
            <a:r>
              <a:rPr lang="en-US" altLang="zh-CN" sz="1100" dirty="0">
                <a:solidFill>
                  <a:srgbClr val="FFFFFF"/>
                </a:solidFill>
                <a:latin typeface="Arial" pitchFamily="34" charset="0"/>
                <a:ea typeface="黑体" pitchFamily="49" charset="-122"/>
              </a:rPr>
              <a:t> LT Regular</a:t>
            </a:r>
          </a:p>
          <a:p>
            <a:pPr algn="r">
              <a:lnSpc>
                <a:spcPct val="125000"/>
              </a:lnSpc>
              <a:spcBef>
                <a:spcPct val="20000"/>
              </a:spcBef>
            </a:pPr>
            <a:r>
              <a:rPr lang="zh-CN" altLang="en-US" sz="1100" dirty="0">
                <a:solidFill>
                  <a:srgbClr val="FFFFFF"/>
                </a:solidFill>
                <a:latin typeface="Arial" pitchFamily="34" charset="0"/>
                <a:ea typeface="黑体" pitchFamily="49" charset="-122"/>
              </a:rPr>
              <a:t>外部使用字体 </a:t>
            </a:r>
            <a:r>
              <a:rPr lang="en-US" altLang="zh-CN" sz="1100" dirty="0">
                <a:solidFill>
                  <a:srgbClr val="FFFFFF"/>
                </a:solidFill>
                <a:latin typeface="Arial" pitchFamily="34" charset="0"/>
                <a:ea typeface="黑体" pitchFamily="49" charset="-122"/>
              </a:rPr>
              <a:t>: Arial</a:t>
            </a:r>
          </a:p>
          <a:p>
            <a:pPr algn="r">
              <a:lnSpc>
                <a:spcPct val="75000"/>
              </a:lnSpc>
              <a:spcBef>
                <a:spcPct val="20000"/>
              </a:spcBef>
            </a:pPr>
            <a:endParaRPr lang="en-US" altLang="zh-CN"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中文正文</a:t>
            </a:r>
            <a:r>
              <a:rPr lang="en-US" altLang="zh-CN" sz="1100" dirty="0">
                <a:solidFill>
                  <a:srgbClr val="FFFFFF"/>
                </a:solidFill>
                <a:latin typeface="Arial" pitchFamily="34" charset="0"/>
                <a:ea typeface="黑体" pitchFamily="49" charset="-122"/>
              </a:rPr>
              <a:t>:18-20pt</a:t>
            </a:r>
          </a:p>
          <a:p>
            <a:pPr algn="r">
              <a:lnSpc>
                <a:spcPct val="125000"/>
              </a:lnSpc>
              <a:spcBef>
                <a:spcPct val="20000"/>
              </a:spcBef>
            </a:pPr>
            <a:r>
              <a:rPr lang="zh-CN" altLang="en-US" sz="1100" dirty="0">
                <a:solidFill>
                  <a:srgbClr val="FFFFFF"/>
                </a:solidFill>
                <a:latin typeface="Arial" pitchFamily="34" charset="0"/>
                <a:ea typeface="黑体" pitchFamily="49" charset="-122"/>
              </a:rPr>
              <a:t>子目录</a:t>
            </a:r>
            <a:r>
              <a:rPr lang="en-US" altLang="zh-CN" sz="1100" dirty="0">
                <a:solidFill>
                  <a:srgbClr val="FFFFFF"/>
                </a:solidFill>
                <a:latin typeface="Arial" pitchFamily="34" charset="0"/>
                <a:ea typeface="黑体" pitchFamily="49" charset="-122"/>
              </a:rPr>
              <a:t>(2-5</a:t>
            </a:r>
            <a:r>
              <a:rPr lang="zh-CN" altLang="en-US" sz="1100" dirty="0">
                <a:solidFill>
                  <a:srgbClr val="FFFFFF"/>
                </a:solidFill>
                <a:latin typeface="Arial" pitchFamily="34" charset="0"/>
                <a:ea typeface="黑体" pitchFamily="49" charset="-122"/>
              </a:rPr>
              <a:t>级</a:t>
            </a:r>
            <a:r>
              <a:rPr lang="en-US" altLang="zh-CN" sz="1100" dirty="0">
                <a:solidFill>
                  <a:srgbClr val="FFFFFF"/>
                </a:solidFill>
                <a:latin typeface="Arial" pitchFamily="34" charset="0"/>
                <a:ea typeface="黑体" pitchFamily="49" charset="-122"/>
              </a:rPr>
              <a:t>):18pt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黑色</a:t>
            </a:r>
          </a:p>
          <a:p>
            <a:pPr algn="r">
              <a:lnSpc>
                <a:spcPct val="125000"/>
              </a:lnSpc>
              <a:spcBef>
                <a:spcPct val="20000"/>
              </a:spcBef>
            </a:pPr>
            <a:r>
              <a:rPr lang="zh-CN" altLang="en-US" sz="1100" dirty="0">
                <a:solidFill>
                  <a:srgbClr val="FFFFFF"/>
                </a:solidFill>
                <a:latin typeface="Arial" pitchFamily="34" charset="0"/>
                <a:ea typeface="黑体" pitchFamily="49" charset="-122"/>
              </a:rPr>
              <a:t>字体</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细黑体 </a:t>
            </a:r>
            <a:endParaRPr lang="zh-CN" altLang="en-US" sz="1100" dirty="0">
              <a:solidFill>
                <a:srgbClr val="000000"/>
              </a:solidFill>
              <a:latin typeface="Arial" pitchFamily="34" charset="0"/>
              <a:ea typeface="黑体" pitchFamily="49" charset="-122"/>
            </a:endParaRPr>
          </a:p>
        </p:txBody>
      </p:sp>
      <p:sp>
        <p:nvSpPr>
          <p:cNvPr id="1036" name="Rectangle 13"/>
          <p:cNvSpPr>
            <a:spLocks noChangeArrowheads="1"/>
          </p:cNvSpPr>
          <p:nvPr/>
        </p:nvSpPr>
        <p:spPr bwMode="auto">
          <a:xfrm>
            <a:off x="9647767" y="476250"/>
            <a:ext cx="1953684"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defTabSz="784225" eaLnBrk="0" hangingPunct="0"/>
            <a:r>
              <a:rPr lang="en-US" altLang="zh-CN" sz="1400" b="1">
                <a:solidFill>
                  <a:srgbClr val="666666"/>
                </a:solidFill>
                <a:latin typeface="FrutigerNext LT Bold" pitchFamily="34" charset="0"/>
                <a:ea typeface="MS PGothic" pitchFamily="34" charset="-128"/>
              </a:rPr>
              <a:t>Security Level: </a:t>
            </a:r>
          </a:p>
        </p:txBody>
      </p:sp>
      <p:sp>
        <p:nvSpPr>
          <p:cNvPr id="310" name="Rectangle 19"/>
          <p:cNvSpPr>
            <a:spLocks noGrp="1" noChangeArrowheads="1"/>
          </p:cNvSpPr>
          <p:nvPr>
            <p:ph type="dt" sz="quarter" idx="2"/>
          </p:nvPr>
        </p:nvSpPr>
        <p:spPr bwMode="auto">
          <a:xfrm>
            <a:off x="1007533" y="479426"/>
            <a:ext cx="2844800" cy="21544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400">
                <a:latin typeface="+mn-lt"/>
                <a:ea typeface="+mn-ea"/>
              </a:defRPr>
            </a:lvl1pPr>
          </a:lstStyle>
          <a:p>
            <a:pPr>
              <a:defRPr/>
            </a:pPr>
            <a:endParaRPr lang="en-US" altLang="zh-CN"/>
          </a:p>
        </p:txBody>
      </p:sp>
      <p:pic>
        <p:nvPicPr>
          <p:cNvPr id="80" name="Picture 6" descr="Logo"/>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25618" y="5684838"/>
            <a:ext cx="941916"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 Box 5"/>
          <p:cNvSpPr txBox="1">
            <a:spLocks noChangeArrowheads="1"/>
          </p:cNvSpPr>
          <p:nvPr/>
        </p:nvSpPr>
        <p:spPr bwMode="auto">
          <a:xfrm>
            <a:off x="1007534" y="6219825"/>
            <a:ext cx="3121175"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00" dirty="0" smtClean="0">
                <a:solidFill>
                  <a:srgbClr val="000000"/>
                </a:solidFill>
                <a:latin typeface="FrutigerNext LT Bold" pitchFamily="34" charset="0"/>
                <a:ea typeface="MS PGothic" pitchFamily="34" charset="-128"/>
              </a:rPr>
              <a:t>HUAWEI TECHNOLOGIES CO., LTD.</a:t>
            </a:r>
          </a:p>
        </p:txBody>
      </p:sp>
    </p:spTree>
  </p:cSld>
  <p:clrMap bg1="lt1" tx1="dk1" bg2="lt2" tx2="dk2" accent1="accent1" accent2="accent2" accent3="accent3" accent4="accent4" accent5="accent5" accent6="accent6" hlink="hlink" folHlink="folHlink"/>
  <p:sldLayoutIdLst>
    <p:sldLayoutId id="2147483815" r:id="rId1"/>
  </p:sldLayoutIdLst>
  <p:transition advClick="0" advTm="8000">
    <p:fade thruBlk="1"/>
  </p:transition>
  <p:timing>
    <p:tnLst>
      <p:par>
        <p:cTn id="1" dur="indefinite" restart="never" nodeType="tmRoot"/>
      </p:par>
    </p:tnLst>
  </p:timing>
  <p:txStyles>
    <p:titleStyle>
      <a:lvl1pPr algn="l" rtl="0" eaLnBrk="1" fontAlgn="base" hangingPunct="1">
        <a:spcBef>
          <a:spcPct val="0"/>
        </a:spcBef>
        <a:spcAft>
          <a:spcPct val="0"/>
        </a:spcAft>
        <a:defRPr lang="zh-CN" altLang="en-US" sz="3200" b="1" dirty="0">
          <a:solidFill>
            <a:schemeClr val="bg1"/>
          </a:solidFill>
          <a:latin typeface="+mj-lt"/>
          <a:ea typeface="黑体" pitchFamily="49" charset="-122"/>
          <a:cs typeface="+mj-cs"/>
        </a:defRPr>
      </a:lvl1pPr>
      <a:lvl2pPr algn="l" rtl="0" eaLnBrk="1" fontAlgn="base" hangingPunct="1">
        <a:spcBef>
          <a:spcPct val="0"/>
        </a:spcBef>
        <a:spcAft>
          <a:spcPct val="0"/>
        </a:spcAft>
        <a:defRPr sz="3200" b="1">
          <a:solidFill>
            <a:schemeClr val="bg1"/>
          </a:solidFill>
          <a:latin typeface="黑体" pitchFamily="49" charset="-122"/>
          <a:ea typeface="黑体" pitchFamily="49" charset="-122"/>
          <a:cs typeface="宋体" charset="-122"/>
        </a:defRPr>
      </a:lvl2pPr>
      <a:lvl3pPr algn="l" rtl="0" eaLnBrk="1" fontAlgn="base" hangingPunct="1">
        <a:spcBef>
          <a:spcPct val="0"/>
        </a:spcBef>
        <a:spcAft>
          <a:spcPct val="0"/>
        </a:spcAft>
        <a:defRPr sz="3200" b="1">
          <a:solidFill>
            <a:schemeClr val="bg1"/>
          </a:solidFill>
          <a:latin typeface="黑体" pitchFamily="49" charset="-122"/>
          <a:ea typeface="黑体" pitchFamily="49" charset="-122"/>
          <a:cs typeface="宋体" charset="-122"/>
        </a:defRPr>
      </a:lvl3pPr>
      <a:lvl4pPr algn="l" rtl="0" eaLnBrk="1" fontAlgn="base" hangingPunct="1">
        <a:spcBef>
          <a:spcPct val="0"/>
        </a:spcBef>
        <a:spcAft>
          <a:spcPct val="0"/>
        </a:spcAft>
        <a:defRPr sz="3200" b="1">
          <a:solidFill>
            <a:schemeClr val="bg1"/>
          </a:solidFill>
          <a:latin typeface="黑体" pitchFamily="49" charset="-122"/>
          <a:ea typeface="黑体" pitchFamily="49" charset="-122"/>
          <a:cs typeface="宋体" charset="-122"/>
        </a:defRPr>
      </a:lvl4pPr>
      <a:lvl5pPr algn="l" rtl="0" eaLnBrk="1" fontAlgn="base" hangingPunct="1">
        <a:spcBef>
          <a:spcPct val="0"/>
        </a:spcBef>
        <a:spcAft>
          <a:spcPct val="0"/>
        </a:spcAft>
        <a:defRPr sz="3200" b="1">
          <a:solidFill>
            <a:schemeClr val="bg1"/>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1" fontAlgn="base" hangingPunct="1">
        <a:spcBef>
          <a:spcPct val="20000"/>
        </a:spcBef>
        <a:spcAft>
          <a:spcPct val="0"/>
        </a:spcAft>
        <a:buClr>
          <a:srgbClr val="990000"/>
        </a:buClr>
        <a:defRPr sz="2400" b="1">
          <a:solidFill>
            <a:schemeClr val="bg1"/>
          </a:solidFill>
          <a:latin typeface="+mn-lt"/>
          <a:ea typeface="黑体" pitchFamily="49" charset="-122"/>
          <a:cs typeface="+mn-cs"/>
        </a:defRPr>
      </a:lvl1pPr>
      <a:lvl2pPr marL="742950" indent="-285750" algn="l" rtl="0" eaLnBrk="1" fontAlgn="base" hangingPunct="1">
        <a:spcBef>
          <a:spcPct val="20000"/>
        </a:spcBef>
        <a:spcAft>
          <a:spcPct val="0"/>
        </a:spcAft>
        <a:buFont typeface="Arial" pitchFamily="34" charset="0"/>
        <a:buChar char="›"/>
        <a:defRPr sz="2000">
          <a:solidFill>
            <a:schemeClr val="tx1"/>
          </a:solidFill>
          <a:latin typeface="+mn-lt"/>
          <a:ea typeface="+mn-ea"/>
          <a:cs typeface="+mn-cs"/>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1" fontAlgn="base" hangingPunct="1">
        <a:spcBef>
          <a:spcPct val="20000"/>
        </a:spcBef>
        <a:spcAft>
          <a:spcPct val="0"/>
        </a:spcAft>
        <a:buChar char="–"/>
        <a:defRPr sz="16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1" name="Picture 9" descr="封面"/>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1412875"/>
            <a:ext cx="121920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2" name="Rectangle 8"/>
          <p:cNvSpPr>
            <a:spLocks noGrp="1" noChangeArrowheads="1"/>
          </p:cNvSpPr>
          <p:nvPr>
            <p:ph type="title"/>
          </p:nvPr>
        </p:nvSpPr>
        <p:spPr bwMode="auto">
          <a:xfrm>
            <a:off x="1007534" y="2636839"/>
            <a:ext cx="739775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spAutoFit/>
          </a:bodyPr>
          <a:lstStyle/>
          <a:p>
            <a:pPr lvl="0"/>
            <a:r>
              <a:rPr lang="zh-CN" altLang="en-US" dirty="0" smtClean="0"/>
              <a:t>单击此处编辑母版标题样式</a:t>
            </a:r>
          </a:p>
        </p:txBody>
      </p:sp>
      <p:sp>
        <p:nvSpPr>
          <p:cNvPr id="2053" name="Rectangle 13"/>
          <p:cNvSpPr>
            <a:spLocks noChangeArrowheads="1"/>
          </p:cNvSpPr>
          <p:nvPr/>
        </p:nvSpPr>
        <p:spPr bwMode="auto">
          <a:xfrm>
            <a:off x="9647767" y="476250"/>
            <a:ext cx="1953684"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defTabSz="784225" eaLnBrk="0" hangingPunct="0"/>
            <a:r>
              <a:rPr lang="en-US" altLang="zh-CN" sz="1400" b="1">
                <a:solidFill>
                  <a:srgbClr val="666666"/>
                </a:solidFill>
                <a:latin typeface="FrutigerNext LT Bold" pitchFamily="34" charset="0"/>
                <a:ea typeface="MS PGothic" pitchFamily="34" charset="-128"/>
              </a:rPr>
              <a:t>Security Level: </a:t>
            </a:r>
          </a:p>
        </p:txBody>
      </p:sp>
      <p:sp>
        <p:nvSpPr>
          <p:cNvPr id="81" name="Rectangle 19"/>
          <p:cNvSpPr>
            <a:spLocks noGrp="1" noChangeArrowheads="1"/>
          </p:cNvSpPr>
          <p:nvPr>
            <p:ph type="dt" sz="quarter" idx="2"/>
          </p:nvPr>
        </p:nvSpPr>
        <p:spPr bwMode="auto">
          <a:xfrm>
            <a:off x="1007533" y="479426"/>
            <a:ext cx="2844800" cy="21544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400">
                <a:latin typeface="+mn-lt"/>
                <a:ea typeface="+mj-ea"/>
              </a:defRPr>
            </a:lvl1pPr>
          </a:lstStyle>
          <a:p>
            <a:pPr>
              <a:defRPr/>
            </a:pPr>
            <a:endParaRPr lang="en-US" altLang="zh-CN"/>
          </a:p>
        </p:txBody>
      </p:sp>
      <p:sp>
        <p:nvSpPr>
          <p:cNvPr id="2055" name="Rectangle 21"/>
          <p:cNvSpPr>
            <a:spLocks noChangeArrowheads="1"/>
          </p:cNvSpPr>
          <p:nvPr/>
        </p:nvSpPr>
        <p:spPr bwMode="auto">
          <a:xfrm>
            <a:off x="-2603500" y="692150"/>
            <a:ext cx="2459567"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a:lnSpc>
                <a:spcPct val="125000"/>
              </a:lnSpc>
              <a:spcBef>
                <a:spcPct val="20000"/>
              </a:spcBef>
            </a:pPr>
            <a:r>
              <a:rPr lang="zh-CN" altLang="en-US" sz="1100" dirty="0">
                <a:solidFill>
                  <a:srgbClr val="FFFFFF"/>
                </a:solidFill>
                <a:latin typeface="Arial" pitchFamily="34" charset="0"/>
              </a:rPr>
              <a:t>英文标题</a:t>
            </a:r>
            <a:r>
              <a:rPr lang="en-US" altLang="zh-CN" sz="1100" dirty="0">
                <a:solidFill>
                  <a:srgbClr val="FFFFFF"/>
                </a:solidFill>
                <a:latin typeface="Arial" pitchFamily="34" charset="0"/>
              </a:rPr>
              <a:t>:32-35pt  </a:t>
            </a:r>
            <a:endParaRPr lang="zh-CN" altLang="en-US" sz="1100" dirty="0">
              <a:solidFill>
                <a:srgbClr val="FFFFFF"/>
              </a:solidFill>
              <a:latin typeface="Arial" pitchFamily="34" charset="0"/>
            </a:endParaRPr>
          </a:p>
          <a:p>
            <a:pPr marL="342900" indent="-342900" algn="r">
              <a:lnSpc>
                <a:spcPct val="125000"/>
              </a:lnSpc>
              <a:spcBef>
                <a:spcPct val="20000"/>
              </a:spcBef>
            </a:pPr>
            <a:r>
              <a:rPr lang="zh-CN" altLang="en-US" sz="1100" dirty="0">
                <a:solidFill>
                  <a:srgbClr val="FFFFFF"/>
                </a:solidFill>
                <a:latin typeface="Arial" pitchFamily="34" charset="0"/>
              </a:rPr>
              <a:t>颜色</a:t>
            </a:r>
            <a:r>
              <a:rPr lang="en-US" altLang="zh-CN" sz="1100" dirty="0">
                <a:solidFill>
                  <a:srgbClr val="FFFFFF"/>
                </a:solidFill>
                <a:latin typeface="Arial" pitchFamily="34" charset="0"/>
              </a:rPr>
              <a:t>: R153 G0 B0</a:t>
            </a:r>
          </a:p>
          <a:p>
            <a:pPr marL="342900" indent="-342900" algn="r">
              <a:lnSpc>
                <a:spcPct val="125000"/>
              </a:lnSpc>
              <a:spcBef>
                <a:spcPct val="20000"/>
              </a:spcBef>
            </a:pPr>
            <a:r>
              <a:rPr lang="zh-CN" altLang="en-US" sz="1100" dirty="0">
                <a:solidFill>
                  <a:srgbClr val="FFFFFF"/>
                </a:solidFill>
                <a:latin typeface="Arial" pitchFamily="34" charset="0"/>
              </a:rPr>
              <a:t>内部使用字体 </a:t>
            </a:r>
            <a:r>
              <a:rPr lang="en-US" altLang="zh-CN" sz="1100" dirty="0">
                <a:solidFill>
                  <a:srgbClr val="FFFFFF"/>
                </a:solidFill>
                <a:latin typeface="Arial" pitchFamily="34" charset="0"/>
              </a:rPr>
              <a:t>:</a:t>
            </a:r>
          </a:p>
          <a:p>
            <a:pPr marL="342900" indent="-342900" algn="r">
              <a:lnSpc>
                <a:spcPct val="125000"/>
              </a:lnSpc>
              <a:spcBef>
                <a:spcPct val="20000"/>
              </a:spcBef>
            </a:pPr>
            <a:r>
              <a:rPr lang="en-US" altLang="zh-CN" sz="1100" dirty="0" err="1">
                <a:solidFill>
                  <a:srgbClr val="FFFFFF"/>
                </a:solidFill>
                <a:latin typeface="Arial" pitchFamily="34" charset="0"/>
              </a:rPr>
              <a:t>FrutigerNext</a:t>
            </a:r>
            <a:r>
              <a:rPr lang="en-US" altLang="zh-CN" sz="1100" dirty="0">
                <a:solidFill>
                  <a:srgbClr val="FFFFFF"/>
                </a:solidFill>
                <a:latin typeface="Arial" pitchFamily="34" charset="0"/>
              </a:rPr>
              <a:t> LT Medium</a:t>
            </a:r>
          </a:p>
          <a:p>
            <a:pPr marL="342900" indent="-342900" algn="r">
              <a:lnSpc>
                <a:spcPct val="125000"/>
              </a:lnSpc>
              <a:spcBef>
                <a:spcPct val="20000"/>
              </a:spcBef>
            </a:pPr>
            <a:r>
              <a:rPr lang="zh-CN" altLang="en-US" sz="1100" dirty="0">
                <a:solidFill>
                  <a:srgbClr val="FFFFFF"/>
                </a:solidFill>
                <a:latin typeface="Arial" pitchFamily="34" charset="0"/>
              </a:rPr>
              <a:t>外部使用字体 </a:t>
            </a:r>
            <a:r>
              <a:rPr lang="en-US" altLang="zh-CN" sz="1100" dirty="0">
                <a:solidFill>
                  <a:srgbClr val="FFFFFF"/>
                </a:solidFill>
                <a:latin typeface="Arial" pitchFamily="34" charset="0"/>
              </a:rPr>
              <a:t>: Arial</a:t>
            </a:r>
          </a:p>
          <a:p>
            <a:pPr marL="342900" indent="-342900" algn="r">
              <a:lnSpc>
                <a:spcPct val="75000"/>
              </a:lnSpc>
              <a:spcBef>
                <a:spcPct val="20000"/>
              </a:spcBef>
            </a:pPr>
            <a:endParaRPr lang="en-US" altLang="zh-CN" sz="1100" dirty="0">
              <a:solidFill>
                <a:srgbClr val="FFFFFF"/>
              </a:solidFill>
              <a:latin typeface="Arial" pitchFamily="34" charset="0"/>
            </a:endParaRPr>
          </a:p>
          <a:p>
            <a:pPr marL="342900" indent="-342900" algn="r">
              <a:lnSpc>
                <a:spcPct val="125000"/>
              </a:lnSpc>
              <a:spcBef>
                <a:spcPct val="20000"/>
              </a:spcBef>
            </a:pPr>
            <a:r>
              <a:rPr lang="zh-CN" altLang="en-US" sz="1100" dirty="0">
                <a:solidFill>
                  <a:srgbClr val="FFFFFF"/>
                </a:solidFill>
                <a:latin typeface="Arial" pitchFamily="34" charset="0"/>
              </a:rPr>
              <a:t>中文标题</a:t>
            </a:r>
            <a:r>
              <a:rPr lang="en-US" altLang="zh-CN" sz="1100" dirty="0">
                <a:solidFill>
                  <a:srgbClr val="FFFFFF"/>
                </a:solidFill>
                <a:latin typeface="Arial" pitchFamily="34" charset="0"/>
              </a:rPr>
              <a:t>:30-32pt  </a:t>
            </a:r>
            <a:endParaRPr lang="zh-CN" altLang="en-US" sz="1100" dirty="0">
              <a:solidFill>
                <a:srgbClr val="FFFFFF"/>
              </a:solidFill>
              <a:latin typeface="Arial" pitchFamily="34" charset="0"/>
            </a:endParaRPr>
          </a:p>
          <a:p>
            <a:pPr marL="342900" indent="-342900" algn="r">
              <a:lnSpc>
                <a:spcPct val="125000"/>
              </a:lnSpc>
              <a:spcBef>
                <a:spcPct val="20000"/>
              </a:spcBef>
            </a:pPr>
            <a:r>
              <a:rPr lang="zh-CN" altLang="en-US" sz="1100" dirty="0">
                <a:solidFill>
                  <a:srgbClr val="FFFFFF"/>
                </a:solidFill>
                <a:latin typeface="Arial" pitchFamily="34" charset="0"/>
              </a:rPr>
              <a:t>颜色</a:t>
            </a:r>
            <a:r>
              <a:rPr lang="en-US" altLang="zh-CN" sz="1100" dirty="0">
                <a:solidFill>
                  <a:srgbClr val="FFFFFF"/>
                </a:solidFill>
                <a:latin typeface="Arial" pitchFamily="34" charset="0"/>
              </a:rPr>
              <a:t>: R153 G0 B0</a:t>
            </a:r>
          </a:p>
          <a:p>
            <a:pPr marL="342900" indent="-342900" algn="r">
              <a:lnSpc>
                <a:spcPct val="125000"/>
              </a:lnSpc>
              <a:spcBef>
                <a:spcPct val="20000"/>
              </a:spcBef>
            </a:pPr>
            <a:r>
              <a:rPr lang="zh-CN" altLang="en-US" sz="1100" dirty="0">
                <a:solidFill>
                  <a:srgbClr val="FFFFFF"/>
                </a:solidFill>
                <a:latin typeface="Arial" pitchFamily="34" charset="0"/>
              </a:rPr>
              <a:t>字体</a:t>
            </a:r>
            <a:r>
              <a:rPr lang="en-US" altLang="zh-CN" sz="1100" dirty="0">
                <a:solidFill>
                  <a:srgbClr val="FFFFFF"/>
                </a:solidFill>
                <a:latin typeface="Arial" pitchFamily="34" charset="0"/>
              </a:rPr>
              <a:t>:</a:t>
            </a:r>
            <a:r>
              <a:rPr lang="zh-CN" altLang="en-US" sz="1100" dirty="0">
                <a:solidFill>
                  <a:srgbClr val="FFFFFF"/>
                </a:solidFill>
                <a:latin typeface="Arial" pitchFamily="34" charset="0"/>
              </a:rPr>
              <a:t>黑体</a:t>
            </a:r>
          </a:p>
          <a:p>
            <a:pPr marL="342900" indent="-342900" algn="r">
              <a:lnSpc>
                <a:spcPct val="125000"/>
              </a:lnSpc>
              <a:spcBef>
                <a:spcPct val="20000"/>
              </a:spcBef>
            </a:pPr>
            <a:endParaRPr lang="zh-CN" altLang="en-US" sz="1100" dirty="0">
              <a:solidFill>
                <a:srgbClr val="FFFFFF"/>
              </a:solidFill>
              <a:latin typeface="Arial" pitchFamily="34" charset="0"/>
            </a:endParaRPr>
          </a:p>
          <a:p>
            <a:pPr marL="342900" indent="-342900" algn="r">
              <a:lnSpc>
                <a:spcPct val="125000"/>
              </a:lnSpc>
              <a:spcBef>
                <a:spcPct val="20000"/>
              </a:spcBef>
            </a:pPr>
            <a:endParaRPr lang="zh-CN" altLang="en-US" sz="1100" dirty="0">
              <a:solidFill>
                <a:srgbClr val="FFFFFF"/>
              </a:solidFill>
              <a:latin typeface="Arial" pitchFamily="34" charset="0"/>
            </a:endParaRPr>
          </a:p>
          <a:p>
            <a:pPr marL="342900" indent="-342900" algn="r">
              <a:lnSpc>
                <a:spcPct val="125000"/>
              </a:lnSpc>
              <a:spcBef>
                <a:spcPct val="20000"/>
              </a:spcBef>
            </a:pPr>
            <a:endParaRPr lang="zh-CN" altLang="en-US" sz="1100" dirty="0">
              <a:solidFill>
                <a:srgbClr val="FFFFFF"/>
              </a:solidFill>
              <a:latin typeface="Arial" pitchFamily="34" charset="0"/>
            </a:endParaRPr>
          </a:p>
          <a:p>
            <a:pPr marL="342900" indent="-342900" algn="r">
              <a:lnSpc>
                <a:spcPct val="125000"/>
              </a:lnSpc>
              <a:spcBef>
                <a:spcPct val="20000"/>
              </a:spcBef>
            </a:pPr>
            <a:r>
              <a:rPr lang="zh-CN" altLang="en-US" sz="1100" dirty="0">
                <a:solidFill>
                  <a:srgbClr val="FFFFFF"/>
                </a:solidFill>
                <a:latin typeface="Arial" pitchFamily="34" charset="0"/>
              </a:rPr>
              <a:t>英文正文</a:t>
            </a:r>
            <a:r>
              <a:rPr lang="en-US" altLang="zh-CN" sz="1100" dirty="0">
                <a:solidFill>
                  <a:srgbClr val="FFFFFF"/>
                </a:solidFill>
                <a:latin typeface="Arial" pitchFamily="34" charset="0"/>
              </a:rPr>
              <a:t>:20-22pt</a:t>
            </a:r>
          </a:p>
          <a:p>
            <a:pPr marL="342900" indent="-342900" algn="r">
              <a:lnSpc>
                <a:spcPct val="125000"/>
              </a:lnSpc>
              <a:spcBef>
                <a:spcPct val="20000"/>
              </a:spcBef>
            </a:pPr>
            <a:r>
              <a:rPr lang="zh-CN" altLang="en-US" sz="1100" dirty="0">
                <a:solidFill>
                  <a:srgbClr val="FFFFFF"/>
                </a:solidFill>
                <a:latin typeface="Arial" pitchFamily="34" charset="0"/>
              </a:rPr>
              <a:t>子目录 </a:t>
            </a:r>
            <a:r>
              <a:rPr lang="en-US" altLang="zh-CN" sz="1100" dirty="0">
                <a:solidFill>
                  <a:srgbClr val="FFFFFF"/>
                </a:solidFill>
                <a:latin typeface="Arial" pitchFamily="34" charset="0"/>
              </a:rPr>
              <a:t>(2-5</a:t>
            </a:r>
            <a:r>
              <a:rPr lang="zh-CN" altLang="en-US" sz="1100" dirty="0">
                <a:solidFill>
                  <a:srgbClr val="FFFFFF"/>
                </a:solidFill>
                <a:latin typeface="Arial" pitchFamily="34" charset="0"/>
              </a:rPr>
              <a:t>级</a:t>
            </a:r>
            <a:r>
              <a:rPr lang="en-US" altLang="zh-CN" sz="1100" dirty="0">
                <a:solidFill>
                  <a:srgbClr val="FFFFFF"/>
                </a:solidFill>
                <a:latin typeface="Arial" pitchFamily="34" charset="0"/>
              </a:rPr>
              <a:t>) :18pt  </a:t>
            </a:r>
          </a:p>
          <a:p>
            <a:pPr marL="342900" indent="-342900" algn="r">
              <a:lnSpc>
                <a:spcPct val="125000"/>
              </a:lnSpc>
              <a:spcBef>
                <a:spcPct val="20000"/>
              </a:spcBef>
            </a:pPr>
            <a:r>
              <a:rPr lang="zh-CN" altLang="en-US" sz="1100" dirty="0">
                <a:solidFill>
                  <a:srgbClr val="FFFFFF"/>
                </a:solidFill>
                <a:latin typeface="Arial" pitchFamily="34" charset="0"/>
              </a:rPr>
              <a:t>颜色</a:t>
            </a:r>
            <a:r>
              <a:rPr lang="en-US" altLang="zh-CN" sz="1100" dirty="0">
                <a:solidFill>
                  <a:srgbClr val="FFFFFF"/>
                </a:solidFill>
                <a:latin typeface="Arial" pitchFamily="34" charset="0"/>
              </a:rPr>
              <a:t>:</a:t>
            </a:r>
            <a:r>
              <a:rPr lang="zh-CN" altLang="en-US" sz="1100" dirty="0">
                <a:solidFill>
                  <a:srgbClr val="FFFFFF"/>
                </a:solidFill>
                <a:latin typeface="Arial" pitchFamily="34" charset="0"/>
              </a:rPr>
              <a:t>黑色</a:t>
            </a:r>
          </a:p>
          <a:p>
            <a:pPr marL="342900" indent="-342900" algn="r">
              <a:lnSpc>
                <a:spcPct val="125000"/>
              </a:lnSpc>
              <a:spcBef>
                <a:spcPct val="20000"/>
              </a:spcBef>
            </a:pPr>
            <a:r>
              <a:rPr lang="zh-CN" altLang="en-US" sz="1100" dirty="0">
                <a:solidFill>
                  <a:srgbClr val="FFFFFF"/>
                </a:solidFill>
                <a:latin typeface="Arial" pitchFamily="34" charset="0"/>
              </a:rPr>
              <a:t>内部使用字体 </a:t>
            </a:r>
            <a:r>
              <a:rPr lang="en-US" altLang="zh-CN" sz="1100" dirty="0">
                <a:solidFill>
                  <a:srgbClr val="FFFFFF"/>
                </a:solidFill>
                <a:latin typeface="Arial" pitchFamily="34" charset="0"/>
              </a:rPr>
              <a:t>:</a:t>
            </a:r>
          </a:p>
          <a:p>
            <a:pPr marL="342900" indent="-342900" algn="r">
              <a:lnSpc>
                <a:spcPct val="125000"/>
              </a:lnSpc>
              <a:spcBef>
                <a:spcPct val="20000"/>
              </a:spcBef>
            </a:pPr>
            <a:r>
              <a:rPr lang="en-US" altLang="zh-CN" sz="1100" dirty="0" err="1">
                <a:solidFill>
                  <a:srgbClr val="FFFFFF"/>
                </a:solidFill>
                <a:latin typeface="Arial" pitchFamily="34" charset="0"/>
              </a:rPr>
              <a:t>FrutigerNext</a:t>
            </a:r>
            <a:r>
              <a:rPr lang="en-US" altLang="zh-CN" sz="1100" dirty="0">
                <a:solidFill>
                  <a:srgbClr val="FFFFFF"/>
                </a:solidFill>
                <a:latin typeface="Arial" pitchFamily="34" charset="0"/>
              </a:rPr>
              <a:t> LT Regular</a:t>
            </a:r>
          </a:p>
          <a:p>
            <a:pPr marL="342900" indent="-342900" algn="r">
              <a:lnSpc>
                <a:spcPct val="125000"/>
              </a:lnSpc>
              <a:spcBef>
                <a:spcPct val="20000"/>
              </a:spcBef>
            </a:pPr>
            <a:r>
              <a:rPr lang="zh-CN" altLang="en-US" sz="1100" dirty="0">
                <a:solidFill>
                  <a:srgbClr val="FFFFFF"/>
                </a:solidFill>
                <a:latin typeface="Arial" pitchFamily="34" charset="0"/>
              </a:rPr>
              <a:t>外部使用字体 </a:t>
            </a:r>
            <a:r>
              <a:rPr lang="en-US" altLang="zh-CN" sz="1100" dirty="0">
                <a:solidFill>
                  <a:srgbClr val="FFFFFF"/>
                </a:solidFill>
                <a:latin typeface="Arial" pitchFamily="34" charset="0"/>
              </a:rPr>
              <a:t>: Arial</a:t>
            </a:r>
          </a:p>
          <a:p>
            <a:pPr marL="342900" indent="-342900" algn="r">
              <a:lnSpc>
                <a:spcPct val="75000"/>
              </a:lnSpc>
              <a:spcBef>
                <a:spcPct val="20000"/>
              </a:spcBef>
            </a:pPr>
            <a:endParaRPr lang="en-US" altLang="zh-CN" sz="1100" dirty="0">
              <a:solidFill>
                <a:srgbClr val="FFFFFF"/>
              </a:solidFill>
              <a:latin typeface="Arial" pitchFamily="34" charset="0"/>
            </a:endParaRPr>
          </a:p>
          <a:p>
            <a:pPr marL="342900" indent="-342900" algn="r">
              <a:lnSpc>
                <a:spcPct val="125000"/>
              </a:lnSpc>
              <a:spcBef>
                <a:spcPct val="20000"/>
              </a:spcBef>
            </a:pPr>
            <a:r>
              <a:rPr lang="zh-CN" altLang="en-US" sz="1100" dirty="0">
                <a:solidFill>
                  <a:srgbClr val="FFFFFF"/>
                </a:solidFill>
                <a:latin typeface="Arial" pitchFamily="34" charset="0"/>
              </a:rPr>
              <a:t>中文正文</a:t>
            </a:r>
            <a:r>
              <a:rPr lang="en-US" altLang="zh-CN" sz="1100" dirty="0">
                <a:solidFill>
                  <a:srgbClr val="FFFFFF"/>
                </a:solidFill>
                <a:latin typeface="Arial" pitchFamily="34" charset="0"/>
              </a:rPr>
              <a:t>:18-20pt</a:t>
            </a:r>
          </a:p>
          <a:p>
            <a:pPr marL="342900" indent="-342900" algn="r">
              <a:lnSpc>
                <a:spcPct val="125000"/>
              </a:lnSpc>
              <a:spcBef>
                <a:spcPct val="20000"/>
              </a:spcBef>
            </a:pPr>
            <a:r>
              <a:rPr lang="zh-CN" altLang="en-US" sz="1100" dirty="0">
                <a:solidFill>
                  <a:srgbClr val="FFFFFF"/>
                </a:solidFill>
                <a:latin typeface="Arial" pitchFamily="34" charset="0"/>
              </a:rPr>
              <a:t>子目录</a:t>
            </a:r>
            <a:r>
              <a:rPr lang="en-US" altLang="zh-CN" sz="1100" dirty="0">
                <a:solidFill>
                  <a:srgbClr val="FFFFFF"/>
                </a:solidFill>
                <a:latin typeface="Arial" pitchFamily="34" charset="0"/>
              </a:rPr>
              <a:t>(2-5</a:t>
            </a:r>
            <a:r>
              <a:rPr lang="zh-CN" altLang="en-US" sz="1100" dirty="0">
                <a:solidFill>
                  <a:srgbClr val="FFFFFF"/>
                </a:solidFill>
                <a:latin typeface="Arial" pitchFamily="34" charset="0"/>
              </a:rPr>
              <a:t>级</a:t>
            </a:r>
            <a:r>
              <a:rPr lang="en-US" altLang="zh-CN" sz="1100" dirty="0">
                <a:solidFill>
                  <a:srgbClr val="FFFFFF"/>
                </a:solidFill>
                <a:latin typeface="Arial" pitchFamily="34" charset="0"/>
              </a:rPr>
              <a:t>):18pt </a:t>
            </a:r>
            <a:endParaRPr lang="zh-CN" altLang="en-US" sz="1100" dirty="0">
              <a:solidFill>
                <a:srgbClr val="FFFFFF"/>
              </a:solidFill>
              <a:latin typeface="Arial" pitchFamily="34" charset="0"/>
            </a:endParaRPr>
          </a:p>
          <a:p>
            <a:pPr marL="342900" indent="-342900" algn="r">
              <a:lnSpc>
                <a:spcPct val="125000"/>
              </a:lnSpc>
              <a:spcBef>
                <a:spcPct val="20000"/>
              </a:spcBef>
            </a:pPr>
            <a:r>
              <a:rPr lang="zh-CN" altLang="en-US" sz="1100" dirty="0">
                <a:solidFill>
                  <a:srgbClr val="FFFFFF"/>
                </a:solidFill>
                <a:latin typeface="Arial" pitchFamily="34" charset="0"/>
              </a:rPr>
              <a:t>颜色</a:t>
            </a:r>
            <a:r>
              <a:rPr lang="en-US" altLang="zh-CN" sz="1100" dirty="0">
                <a:solidFill>
                  <a:srgbClr val="FFFFFF"/>
                </a:solidFill>
                <a:latin typeface="Arial" pitchFamily="34" charset="0"/>
              </a:rPr>
              <a:t>:</a:t>
            </a:r>
            <a:r>
              <a:rPr lang="zh-CN" altLang="en-US" sz="1100" dirty="0">
                <a:solidFill>
                  <a:srgbClr val="FFFFFF"/>
                </a:solidFill>
                <a:latin typeface="Arial" pitchFamily="34" charset="0"/>
              </a:rPr>
              <a:t>黑色</a:t>
            </a:r>
          </a:p>
          <a:p>
            <a:pPr marL="342900" indent="-342900" algn="r">
              <a:lnSpc>
                <a:spcPct val="125000"/>
              </a:lnSpc>
              <a:spcBef>
                <a:spcPct val="20000"/>
              </a:spcBef>
            </a:pPr>
            <a:r>
              <a:rPr lang="zh-CN" altLang="en-US" sz="1100" dirty="0">
                <a:solidFill>
                  <a:srgbClr val="FFFFFF"/>
                </a:solidFill>
                <a:latin typeface="Arial" pitchFamily="34" charset="0"/>
              </a:rPr>
              <a:t>字体</a:t>
            </a:r>
            <a:r>
              <a:rPr lang="en-US" altLang="zh-CN" sz="1100" dirty="0">
                <a:solidFill>
                  <a:srgbClr val="FFFFFF"/>
                </a:solidFill>
                <a:latin typeface="Arial" pitchFamily="34" charset="0"/>
              </a:rPr>
              <a:t>:</a:t>
            </a:r>
            <a:r>
              <a:rPr lang="zh-CN" altLang="en-US" sz="1100" dirty="0">
                <a:solidFill>
                  <a:srgbClr val="FFFFFF"/>
                </a:solidFill>
                <a:latin typeface="Arial" pitchFamily="34" charset="0"/>
              </a:rPr>
              <a:t>细黑体 </a:t>
            </a:r>
            <a:endParaRPr lang="zh-CN" altLang="en-US" sz="1100" dirty="0">
              <a:solidFill>
                <a:srgbClr val="000000"/>
              </a:solidFill>
              <a:latin typeface="Arial" pitchFamily="34" charset="0"/>
            </a:endParaRPr>
          </a:p>
        </p:txBody>
      </p:sp>
      <p:grpSp>
        <p:nvGrpSpPr>
          <p:cNvPr id="2056" name="Group 22"/>
          <p:cNvGrpSpPr>
            <a:grpSpLocks/>
          </p:cNvGrpSpPr>
          <p:nvPr/>
        </p:nvGrpSpPr>
        <p:grpSpPr bwMode="auto">
          <a:xfrm>
            <a:off x="12433301" y="3511550"/>
            <a:ext cx="1225551" cy="3224212"/>
            <a:chOff x="5839" y="2251"/>
            <a:chExt cx="579" cy="2031"/>
          </a:xfrm>
        </p:grpSpPr>
        <p:sp>
          <p:nvSpPr>
            <p:cNvPr id="2061" name="Rectangle 23"/>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a:p>
          </p:txBody>
        </p:sp>
        <p:grpSp>
          <p:nvGrpSpPr>
            <p:cNvPr id="2062" name="Group 24"/>
            <p:cNvGrpSpPr>
              <a:grpSpLocks/>
            </p:cNvGrpSpPr>
            <p:nvPr userDrawn="1"/>
          </p:nvGrpSpPr>
          <p:grpSpPr bwMode="auto">
            <a:xfrm>
              <a:off x="5893" y="2387"/>
              <a:ext cx="466" cy="115"/>
              <a:chOff x="5893" y="2387"/>
              <a:chExt cx="466" cy="115"/>
            </a:xfrm>
          </p:grpSpPr>
          <p:sp>
            <p:nvSpPr>
              <p:cNvPr id="2123" name="Rectangle 25"/>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24" name="Rectangle 26"/>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25" name="Rectangle 27"/>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26" name="Rectangle 28"/>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63" name="Group 29"/>
            <p:cNvGrpSpPr>
              <a:grpSpLocks/>
            </p:cNvGrpSpPr>
            <p:nvPr userDrawn="1"/>
          </p:nvGrpSpPr>
          <p:grpSpPr bwMode="auto">
            <a:xfrm>
              <a:off x="5893" y="2523"/>
              <a:ext cx="466" cy="115"/>
              <a:chOff x="5893" y="2523"/>
              <a:chExt cx="466" cy="115"/>
            </a:xfrm>
          </p:grpSpPr>
          <p:sp>
            <p:nvSpPr>
              <p:cNvPr id="2119" name="Rectangle 30"/>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20" name="Rectangle 31"/>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21" name="Rectangle 32"/>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22" name="Rectangle 33"/>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64" name="Group 34"/>
            <p:cNvGrpSpPr>
              <a:grpSpLocks/>
            </p:cNvGrpSpPr>
            <p:nvPr userDrawn="1"/>
          </p:nvGrpSpPr>
          <p:grpSpPr bwMode="auto">
            <a:xfrm>
              <a:off x="5893" y="2659"/>
              <a:ext cx="466" cy="115"/>
              <a:chOff x="5893" y="2659"/>
              <a:chExt cx="466" cy="115"/>
            </a:xfrm>
          </p:grpSpPr>
          <p:sp>
            <p:nvSpPr>
              <p:cNvPr id="2115" name="Rectangle 35"/>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6" name="Rectangle 36"/>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7" name="Rectangle 37"/>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8" name="Rectangle 38"/>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65" name="Group 39"/>
            <p:cNvGrpSpPr>
              <a:grpSpLocks/>
            </p:cNvGrpSpPr>
            <p:nvPr userDrawn="1"/>
          </p:nvGrpSpPr>
          <p:grpSpPr bwMode="auto">
            <a:xfrm>
              <a:off x="5893" y="2251"/>
              <a:ext cx="466" cy="119"/>
              <a:chOff x="5893" y="2251"/>
              <a:chExt cx="466" cy="119"/>
            </a:xfrm>
          </p:grpSpPr>
          <p:sp>
            <p:nvSpPr>
              <p:cNvPr id="2111" name="Rectangle 40"/>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2" name="Rectangle 41"/>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3" name="Rectangle 42"/>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4" name="Rectangle 43"/>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66" name="Group 44"/>
            <p:cNvGrpSpPr>
              <a:grpSpLocks/>
            </p:cNvGrpSpPr>
            <p:nvPr userDrawn="1"/>
          </p:nvGrpSpPr>
          <p:grpSpPr bwMode="auto">
            <a:xfrm>
              <a:off x="5893" y="2886"/>
              <a:ext cx="466" cy="115"/>
              <a:chOff x="5893" y="2886"/>
              <a:chExt cx="466" cy="115"/>
            </a:xfrm>
          </p:grpSpPr>
          <p:sp>
            <p:nvSpPr>
              <p:cNvPr id="2107" name="Rectangle 45"/>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8" name="Rectangle 46"/>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 name="Rectangle 47"/>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0" name="Rectangle 48"/>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67" name="Group 49"/>
            <p:cNvGrpSpPr>
              <a:grpSpLocks/>
            </p:cNvGrpSpPr>
            <p:nvPr userDrawn="1"/>
          </p:nvGrpSpPr>
          <p:grpSpPr bwMode="auto">
            <a:xfrm>
              <a:off x="5893" y="3022"/>
              <a:ext cx="466" cy="115"/>
              <a:chOff x="5893" y="3022"/>
              <a:chExt cx="466" cy="115"/>
            </a:xfrm>
          </p:grpSpPr>
          <p:sp>
            <p:nvSpPr>
              <p:cNvPr id="2103" name="Rectangle 50"/>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4" name="Rectangle 51"/>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5" name="Rectangle 52"/>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6" name="Rectangle 53"/>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68" name="Group 54"/>
            <p:cNvGrpSpPr>
              <a:grpSpLocks/>
            </p:cNvGrpSpPr>
            <p:nvPr userDrawn="1"/>
          </p:nvGrpSpPr>
          <p:grpSpPr bwMode="auto">
            <a:xfrm>
              <a:off x="5893" y="3158"/>
              <a:ext cx="466" cy="115"/>
              <a:chOff x="5893" y="3158"/>
              <a:chExt cx="466" cy="115"/>
            </a:xfrm>
          </p:grpSpPr>
          <p:sp>
            <p:nvSpPr>
              <p:cNvPr id="2099" name="Rectangle 55"/>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0" name="Rectangle 56"/>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1" name="Rectangle 57"/>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2" name="Rectangle 58"/>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69" name="Group 59"/>
            <p:cNvGrpSpPr>
              <a:grpSpLocks/>
            </p:cNvGrpSpPr>
            <p:nvPr userDrawn="1"/>
          </p:nvGrpSpPr>
          <p:grpSpPr bwMode="auto">
            <a:xfrm>
              <a:off x="5893" y="3385"/>
              <a:ext cx="466" cy="115"/>
              <a:chOff x="5893" y="3385"/>
              <a:chExt cx="466" cy="115"/>
            </a:xfrm>
          </p:grpSpPr>
          <p:sp>
            <p:nvSpPr>
              <p:cNvPr id="2095" name="Rectangle 60"/>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6" name="Rectangle 61"/>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Rectangle 62"/>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8" name="Rectangle 63"/>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70" name="Group 64"/>
            <p:cNvGrpSpPr>
              <a:grpSpLocks/>
            </p:cNvGrpSpPr>
            <p:nvPr userDrawn="1"/>
          </p:nvGrpSpPr>
          <p:grpSpPr bwMode="auto">
            <a:xfrm>
              <a:off x="5893" y="3521"/>
              <a:ext cx="466" cy="115"/>
              <a:chOff x="5893" y="3521"/>
              <a:chExt cx="466" cy="115"/>
            </a:xfrm>
          </p:grpSpPr>
          <p:sp>
            <p:nvSpPr>
              <p:cNvPr id="2091" name="Rectangle 65"/>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2" name="Rectangle 66"/>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3" name="Rectangle 67"/>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4" name="Rectangle 68"/>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71" name="Group 69"/>
            <p:cNvGrpSpPr>
              <a:grpSpLocks/>
            </p:cNvGrpSpPr>
            <p:nvPr userDrawn="1"/>
          </p:nvGrpSpPr>
          <p:grpSpPr bwMode="auto">
            <a:xfrm>
              <a:off x="5893" y="3657"/>
              <a:ext cx="466" cy="115"/>
              <a:chOff x="5893" y="3657"/>
              <a:chExt cx="466" cy="115"/>
            </a:xfrm>
          </p:grpSpPr>
          <p:sp>
            <p:nvSpPr>
              <p:cNvPr id="2087" name="Rectangle 70"/>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8" name="Rectangle 71"/>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 name="Rectangle 72"/>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0" name="Rectangle 73"/>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72" name="Group 74"/>
            <p:cNvGrpSpPr>
              <a:grpSpLocks/>
            </p:cNvGrpSpPr>
            <p:nvPr userDrawn="1"/>
          </p:nvGrpSpPr>
          <p:grpSpPr bwMode="auto">
            <a:xfrm>
              <a:off x="5893" y="3884"/>
              <a:ext cx="466" cy="115"/>
              <a:chOff x="5893" y="3884"/>
              <a:chExt cx="466" cy="115"/>
            </a:xfrm>
          </p:grpSpPr>
          <p:sp>
            <p:nvSpPr>
              <p:cNvPr id="2083" name="Rectangle 75"/>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4" name="Rectangle 76"/>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5" name="Rectangle 77"/>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6" name="Rectangle 78"/>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73" name="Group 79"/>
            <p:cNvGrpSpPr>
              <a:grpSpLocks/>
            </p:cNvGrpSpPr>
            <p:nvPr userDrawn="1"/>
          </p:nvGrpSpPr>
          <p:grpSpPr bwMode="auto">
            <a:xfrm>
              <a:off x="5893" y="4026"/>
              <a:ext cx="466" cy="115"/>
              <a:chOff x="5893" y="4026"/>
              <a:chExt cx="466" cy="115"/>
            </a:xfrm>
          </p:grpSpPr>
          <p:sp>
            <p:nvSpPr>
              <p:cNvPr id="2079" name="Rectangle 80"/>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0" name="Rectangle 81"/>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1" name="Rectangle 82"/>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2" name="Rectangle 83"/>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74" name="Group 84"/>
            <p:cNvGrpSpPr>
              <a:grpSpLocks/>
            </p:cNvGrpSpPr>
            <p:nvPr userDrawn="1"/>
          </p:nvGrpSpPr>
          <p:grpSpPr bwMode="auto">
            <a:xfrm>
              <a:off x="5893" y="4167"/>
              <a:ext cx="466" cy="115"/>
              <a:chOff x="5893" y="4167"/>
              <a:chExt cx="466" cy="115"/>
            </a:xfrm>
          </p:grpSpPr>
          <p:sp>
            <p:nvSpPr>
              <p:cNvPr id="2075" name="Rectangle 85"/>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6" name="Rectangle 86"/>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7" name="Rectangle 87"/>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8" name="Rectangle 88"/>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2057" name="Rectangle 89"/>
          <p:cNvSpPr>
            <a:spLocks noChangeArrowheads="1"/>
          </p:cNvSpPr>
          <p:nvPr/>
        </p:nvSpPr>
        <p:spPr bwMode="auto">
          <a:xfrm>
            <a:off x="12335934" y="1341438"/>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a:lnSpc>
                <a:spcPct val="120000"/>
              </a:lnSpc>
              <a:spcBef>
                <a:spcPct val="20000"/>
              </a:spcBef>
            </a:pPr>
            <a:r>
              <a:rPr lang="zh-CN" altLang="en-US" sz="1100">
                <a:solidFill>
                  <a:srgbClr val="FFFFFF"/>
                </a:solidFill>
                <a:latin typeface="Arial" pitchFamily="34" charset="0"/>
              </a:rPr>
              <a:t>配色参考方案：</a:t>
            </a:r>
          </a:p>
          <a:p>
            <a:pPr>
              <a:lnSpc>
                <a:spcPct val="120000"/>
              </a:lnSpc>
              <a:spcBef>
                <a:spcPct val="20000"/>
              </a:spcBef>
            </a:pPr>
            <a:r>
              <a:rPr lang="zh-CN" altLang="en-US" sz="1100">
                <a:solidFill>
                  <a:srgbClr val="FFFFFF"/>
                </a:solidFill>
                <a:latin typeface="Arial" pitchFamily="34" charset="0"/>
              </a:rPr>
              <a:t>建议同一页面内不超过四种颜色，以下是</a:t>
            </a:r>
            <a:r>
              <a:rPr lang="en-US" altLang="zh-CN" sz="1100">
                <a:solidFill>
                  <a:srgbClr val="FFFFFF"/>
                </a:solidFill>
                <a:latin typeface="Arial" pitchFamily="34" charset="0"/>
              </a:rPr>
              <a:t>13</a:t>
            </a:r>
            <a:r>
              <a:rPr lang="zh-CN" altLang="en-US" sz="1100">
                <a:solidFill>
                  <a:srgbClr val="FFFFFF"/>
                </a:solidFill>
                <a:latin typeface="Arial" pitchFamily="34" charset="0"/>
              </a:rPr>
              <a:t>组配色方案，同一页面内只选择一组使用。（仅供参考）</a:t>
            </a:r>
          </a:p>
        </p:txBody>
      </p:sp>
      <p:sp>
        <p:nvSpPr>
          <p:cNvPr id="2058" name="Rectangle 90"/>
          <p:cNvSpPr>
            <a:spLocks noChangeArrowheads="1"/>
          </p:cNvSpPr>
          <p:nvPr/>
        </p:nvSpPr>
        <p:spPr bwMode="auto">
          <a:xfrm>
            <a:off x="12335934"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a:lnSpc>
                <a:spcPct val="120000"/>
              </a:lnSpc>
              <a:spcBef>
                <a:spcPct val="20000"/>
              </a:spcBef>
            </a:pPr>
            <a:r>
              <a:rPr lang="zh-CN" altLang="en-US" sz="1100">
                <a:solidFill>
                  <a:srgbClr val="FFFFFF"/>
                </a:solidFill>
                <a:latin typeface="Arial" pitchFamily="34" charset="0"/>
              </a:rPr>
              <a:t>客户或者合作伙伴的标志放在右上角</a:t>
            </a:r>
            <a:r>
              <a:rPr lang="en-US" altLang="zh-CN" sz="1100">
                <a:solidFill>
                  <a:srgbClr val="FFFFFF"/>
                </a:solidFill>
                <a:latin typeface="Arial" pitchFamily="34" charset="0"/>
              </a:rPr>
              <a:t>.</a:t>
            </a:r>
            <a:endParaRPr lang="zh-CN" altLang="en-US" sz="1100">
              <a:solidFill>
                <a:srgbClr val="FFFFFF"/>
              </a:solidFill>
              <a:latin typeface="Arial" pitchFamily="34" charset="0"/>
            </a:endParaRPr>
          </a:p>
        </p:txBody>
      </p:sp>
      <p:sp>
        <p:nvSpPr>
          <p:cNvPr id="152" name="Text Box 5"/>
          <p:cNvSpPr txBox="1">
            <a:spLocks noChangeArrowheads="1"/>
          </p:cNvSpPr>
          <p:nvPr/>
        </p:nvSpPr>
        <p:spPr bwMode="auto">
          <a:xfrm>
            <a:off x="1007534" y="6230938"/>
            <a:ext cx="3121175"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00" dirty="0" smtClean="0">
                <a:solidFill>
                  <a:srgbClr val="000000"/>
                </a:solidFill>
                <a:latin typeface="FrutigerNext LT Bold" pitchFamily="34" charset="0"/>
                <a:ea typeface="MS PGothic" pitchFamily="34" charset="-128"/>
              </a:rPr>
              <a:t>HUAWEI TECHNOLOGIES CO., LTD.</a:t>
            </a:r>
          </a:p>
        </p:txBody>
      </p:sp>
      <p:sp>
        <p:nvSpPr>
          <p:cNvPr id="153" name="Text Box 7"/>
          <p:cNvSpPr txBox="1">
            <a:spLocks noChangeArrowheads="1"/>
          </p:cNvSpPr>
          <p:nvPr/>
        </p:nvSpPr>
        <p:spPr bwMode="auto">
          <a:xfrm>
            <a:off x="9639301" y="4019551"/>
            <a:ext cx="1180131" cy="246221"/>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000" smtClean="0">
                <a:solidFill>
                  <a:srgbClr val="FFFFFF"/>
                </a:solidFill>
                <a:latin typeface="FrutigerNext LT Bold" pitchFamily="34" charset="0"/>
                <a:ea typeface="MS PGothic" pitchFamily="34" charset="-128"/>
              </a:rPr>
              <a:t>www.huawei.com</a:t>
            </a:r>
          </a:p>
        </p:txBody>
      </p:sp>
      <p:pic>
        <p:nvPicPr>
          <p:cNvPr id="79" name="Picture 6" descr="Logo"/>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25618" y="5684838"/>
            <a:ext cx="941916"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16"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chemeClr val="bg1"/>
          </a:solidFill>
          <a:latin typeface="+mn-lt"/>
          <a:ea typeface="黑体" pitchFamily="49" charset="-122"/>
          <a:cs typeface="+mj-cs"/>
        </a:defRPr>
      </a:lvl1pPr>
      <a:lvl2pPr algn="l" rtl="0" eaLnBrk="0" fontAlgn="base" hangingPunct="0">
        <a:spcBef>
          <a:spcPct val="0"/>
        </a:spcBef>
        <a:spcAft>
          <a:spcPct val="0"/>
        </a:spcAft>
        <a:defRPr sz="3200" b="1">
          <a:solidFill>
            <a:schemeClr val="bg1"/>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chemeClr val="bg1"/>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chemeClr val="bg1"/>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chemeClr val="bg1"/>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0" name="Text Box 5"/>
          <p:cNvSpPr txBox="1">
            <a:spLocks noChangeArrowheads="1"/>
          </p:cNvSpPr>
          <p:nvPr/>
        </p:nvSpPr>
        <p:spPr bwMode="auto">
          <a:xfrm>
            <a:off x="1007534" y="6219825"/>
            <a:ext cx="3121175"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00" dirty="0" smtClean="0">
                <a:solidFill>
                  <a:srgbClr val="000000"/>
                </a:solidFill>
                <a:latin typeface="FrutigerNext LT Bold" pitchFamily="34" charset="0"/>
                <a:ea typeface="MS PGothic" pitchFamily="34" charset="-128"/>
              </a:rPr>
              <a:t>HUAWEI TECHNOLOGIES CO., LTD.</a:t>
            </a:r>
          </a:p>
        </p:txBody>
      </p:sp>
      <p:pic>
        <p:nvPicPr>
          <p:cNvPr id="5125" name="Picture 6" descr="Logo"/>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225618" y="5684838"/>
            <a:ext cx="941916"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7" name="Rectangle 8"/>
          <p:cNvSpPr>
            <a:spLocks noGrp="1" noChangeArrowheads="1"/>
          </p:cNvSpPr>
          <p:nvPr>
            <p:ph type="title"/>
          </p:nvPr>
        </p:nvSpPr>
        <p:spPr bwMode="auto">
          <a:xfrm>
            <a:off x="1007534" y="4508501"/>
            <a:ext cx="7397751" cy="584775"/>
          </a:xfrm>
          <a:prstGeom prst="rect">
            <a:avLst/>
          </a:prstGeom>
          <a:noFill/>
          <a:ln>
            <a:noFill/>
          </a:ln>
          <a:effectLst/>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spAutoFit/>
          </a:bodyPr>
          <a:lstStyle/>
          <a:p>
            <a:pPr lvl="0"/>
            <a:r>
              <a:rPr lang="zh-CN" altLang="en-US" dirty="0" smtClean="0"/>
              <a:t>单击此处编辑母版标题样式</a:t>
            </a:r>
          </a:p>
        </p:txBody>
      </p:sp>
      <p:sp>
        <p:nvSpPr>
          <p:cNvPr id="5128" name="Rectangle 13"/>
          <p:cNvSpPr>
            <a:spLocks noChangeArrowheads="1"/>
          </p:cNvSpPr>
          <p:nvPr/>
        </p:nvSpPr>
        <p:spPr bwMode="auto">
          <a:xfrm>
            <a:off x="9647767" y="476250"/>
            <a:ext cx="1953684"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defTabSz="784225" eaLnBrk="0" hangingPunct="0"/>
            <a:r>
              <a:rPr lang="en-US" altLang="zh-CN" sz="1400" b="1">
                <a:solidFill>
                  <a:srgbClr val="666666"/>
                </a:solidFill>
                <a:latin typeface="FrutigerNext LT Bold" pitchFamily="34" charset="0"/>
                <a:ea typeface="MS PGothic" pitchFamily="34" charset="-128"/>
              </a:rPr>
              <a:t>Security Level: </a:t>
            </a:r>
          </a:p>
        </p:txBody>
      </p:sp>
      <p:sp>
        <p:nvSpPr>
          <p:cNvPr id="85" name="Rectangle 19"/>
          <p:cNvSpPr>
            <a:spLocks noGrp="1" noChangeArrowheads="1"/>
          </p:cNvSpPr>
          <p:nvPr>
            <p:ph type="dt" sz="quarter" idx="2"/>
          </p:nvPr>
        </p:nvSpPr>
        <p:spPr bwMode="auto">
          <a:xfrm>
            <a:off x="1007533" y="479426"/>
            <a:ext cx="2844800" cy="21544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400">
                <a:latin typeface="+mn-lt"/>
                <a:ea typeface="+mj-ea"/>
              </a:defRPr>
            </a:lvl1pPr>
          </a:lstStyle>
          <a:p>
            <a:pPr>
              <a:defRPr/>
            </a:pPr>
            <a:endParaRPr lang="en-US" altLang="zh-CN"/>
          </a:p>
        </p:txBody>
      </p:sp>
      <p:sp>
        <p:nvSpPr>
          <p:cNvPr id="5130" name="Rectangle 17"/>
          <p:cNvSpPr>
            <a:spLocks noChangeArrowheads="1"/>
          </p:cNvSpPr>
          <p:nvPr/>
        </p:nvSpPr>
        <p:spPr bwMode="auto">
          <a:xfrm>
            <a:off x="-2603500" y="692150"/>
            <a:ext cx="2459567"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a:lnSpc>
                <a:spcPct val="125000"/>
              </a:lnSpc>
              <a:spcBef>
                <a:spcPct val="20000"/>
              </a:spcBef>
            </a:pPr>
            <a:r>
              <a:rPr lang="zh-CN" altLang="en-US" sz="1100">
                <a:solidFill>
                  <a:srgbClr val="FFFFFF"/>
                </a:solidFill>
                <a:latin typeface="Arial" pitchFamily="34" charset="0"/>
              </a:rPr>
              <a:t>英文标题</a:t>
            </a:r>
            <a:r>
              <a:rPr lang="en-US" altLang="zh-CN" sz="1100">
                <a:solidFill>
                  <a:srgbClr val="FFFFFF"/>
                </a:solidFill>
                <a:latin typeface="Arial" pitchFamily="34" charset="0"/>
              </a:rPr>
              <a:t>:32-35pt  </a:t>
            </a:r>
            <a:endParaRPr lang="zh-CN" altLang="en-US" sz="1100">
              <a:solidFill>
                <a:srgbClr val="FFFFFF"/>
              </a:solidFill>
              <a:latin typeface="Arial" pitchFamily="34" charset="0"/>
            </a:endParaRPr>
          </a:p>
          <a:p>
            <a:pPr marL="342900" indent="-342900" algn="r">
              <a:lnSpc>
                <a:spcPct val="125000"/>
              </a:lnSpc>
              <a:spcBef>
                <a:spcPct val="20000"/>
              </a:spcBef>
            </a:pPr>
            <a:r>
              <a:rPr lang="zh-CN" altLang="en-US" sz="1100">
                <a:solidFill>
                  <a:srgbClr val="FFFFFF"/>
                </a:solidFill>
                <a:latin typeface="Arial" pitchFamily="34" charset="0"/>
              </a:rPr>
              <a:t>颜色</a:t>
            </a:r>
            <a:r>
              <a:rPr lang="en-US" altLang="zh-CN" sz="1100">
                <a:solidFill>
                  <a:srgbClr val="FFFFFF"/>
                </a:solidFill>
                <a:latin typeface="Arial" pitchFamily="34" charset="0"/>
              </a:rPr>
              <a:t>: R153 G0 B0</a:t>
            </a:r>
          </a:p>
          <a:p>
            <a:pPr marL="342900" indent="-342900" algn="r">
              <a:lnSpc>
                <a:spcPct val="125000"/>
              </a:lnSpc>
              <a:spcBef>
                <a:spcPct val="20000"/>
              </a:spcBef>
            </a:pPr>
            <a:r>
              <a:rPr lang="zh-CN" altLang="en-US" sz="1100">
                <a:solidFill>
                  <a:srgbClr val="FFFFFF"/>
                </a:solidFill>
                <a:latin typeface="Arial" pitchFamily="34" charset="0"/>
              </a:rPr>
              <a:t>内部使用字体 </a:t>
            </a:r>
            <a:r>
              <a:rPr lang="en-US" altLang="zh-CN" sz="1100">
                <a:solidFill>
                  <a:srgbClr val="FFFFFF"/>
                </a:solidFill>
                <a:latin typeface="Arial" pitchFamily="34" charset="0"/>
              </a:rPr>
              <a:t>:</a:t>
            </a:r>
          </a:p>
          <a:p>
            <a:pPr marL="342900" indent="-342900" algn="r">
              <a:lnSpc>
                <a:spcPct val="125000"/>
              </a:lnSpc>
              <a:spcBef>
                <a:spcPct val="20000"/>
              </a:spcBef>
            </a:pPr>
            <a:r>
              <a:rPr lang="en-US" altLang="zh-CN" sz="1100">
                <a:solidFill>
                  <a:srgbClr val="FFFFFF"/>
                </a:solidFill>
                <a:latin typeface="Arial" pitchFamily="34" charset="0"/>
              </a:rPr>
              <a:t>FrutigerNext LT Medium</a:t>
            </a:r>
          </a:p>
          <a:p>
            <a:pPr marL="342900" indent="-342900" algn="r">
              <a:lnSpc>
                <a:spcPct val="125000"/>
              </a:lnSpc>
              <a:spcBef>
                <a:spcPct val="20000"/>
              </a:spcBef>
            </a:pPr>
            <a:r>
              <a:rPr lang="zh-CN" altLang="en-US" sz="1100">
                <a:solidFill>
                  <a:srgbClr val="FFFFFF"/>
                </a:solidFill>
                <a:latin typeface="Arial" pitchFamily="34" charset="0"/>
              </a:rPr>
              <a:t>外部使用字体 </a:t>
            </a:r>
            <a:r>
              <a:rPr lang="en-US" altLang="zh-CN" sz="1100">
                <a:solidFill>
                  <a:srgbClr val="FFFFFF"/>
                </a:solidFill>
                <a:latin typeface="Arial" pitchFamily="34" charset="0"/>
              </a:rPr>
              <a:t>: Arial</a:t>
            </a:r>
          </a:p>
          <a:p>
            <a:pPr marL="342900" indent="-342900" algn="r">
              <a:lnSpc>
                <a:spcPct val="75000"/>
              </a:lnSpc>
              <a:spcBef>
                <a:spcPct val="20000"/>
              </a:spcBef>
            </a:pPr>
            <a:endParaRPr lang="en-US" altLang="zh-CN" sz="1100">
              <a:solidFill>
                <a:srgbClr val="FFFFFF"/>
              </a:solidFill>
              <a:latin typeface="Arial" pitchFamily="34" charset="0"/>
            </a:endParaRPr>
          </a:p>
          <a:p>
            <a:pPr marL="342900" indent="-342900" algn="r">
              <a:lnSpc>
                <a:spcPct val="125000"/>
              </a:lnSpc>
              <a:spcBef>
                <a:spcPct val="20000"/>
              </a:spcBef>
            </a:pPr>
            <a:r>
              <a:rPr lang="zh-CN" altLang="en-US" sz="1100">
                <a:solidFill>
                  <a:srgbClr val="FFFFFF"/>
                </a:solidFill>
                <a:latin typeface="Arial" pitchFamily="34" charset="0"/>
              </a:rPr>
              <a:t>中文标题</a:t>
            </a:r>
            <a:r>
              <a:rPr lang="en-US" altLang="zh-CN" sz="1100">
                <a:solidFill>
                  <a:srgbClr val="FFFFFF"/>
                </a:solidFill>
                <a:latin typeface="Arial" pitchFamily="34" charset="0"/>
              </a:rPr>
              <a:t>:30-32pt  </a:t>
            </a:r>
            <a:endParaRPr lang="zh-CN" altLang="en-US" sz="1100">
              <a:solidFill>
                <a:srgbClr val="FFFFFF"/>
              </a:solidFill>
              <a:latin typeface="Arial" pitchFamily="34" charset="0"/>
            </a:endParaRPr>
          </a:p>
          <a:p>
            <a:pPr marL="342900" indent="-342900" algn="r">
              <a:lnSpc>
                <a:spcPct val="125000"/>
              </a:lnSpc>
              <a:spcBef>
                <a:spcPct val="20000"/>
              </a:spcBef>
            </a:pPr>
            <a:r>
              <a:rPr lang="zh-CN" altLang="en-US" sz="1100">
                <a:solidFill>
                  <a:srgbClr val="FFFFFF"/>
                </a:solidFill>
                <a:latin typeface="Arial" pitchFamily="34" charset="0"/>
              </a:rPr>
              <a:t>颜色</a:t>
            </a:r>
            <a:r>
              <a:rPr lang="en-US" altLang="zh-CN" sz="1100">
                <a:solidFill>
                  <a:srgbClr val="FFFFFF"/>
                </a:solidFill>
                <a:latin typeface="Arial" pitchFamily="34" charset="0"/>
              </a:rPr>
              <a:t>: R153 G0 B0</a:t>
            </a:r>
          </a:p>
          <a:p>
            <a:pPr marL="342900" indent="-342900" algn="r">
              <a:lnSpc>
                <a:spcPct val="125000"/>
              </a:lnSpc>
              <a:spcBef>
                <a:spcPct val="20000"/>
              </a:spcBef>
            </a:pPr>
            <a:r>
              <a:rPr lang="zh-CN" altLang="en-US" sz="1100">
                <a:solidFill>
                  <a:srgbClr val="FFFFFF"/>
                </a:solidFill>
                <a:latin typeface="Arial" pitchFamily="34" charset="0"/>
              </a:rPr>
              <a:t>字体</a:t>
            </a:r>
            <a:r>
              <a:rPr lang="en-US" altLang="zh-CN" sz="1100">
                <a:solidFill>
                  <a:srgbClr val="FFFFFF"/>
                </a:solidFill>
                <a:latin typeface="Arial" pitchFamily="34" charset="0"/>
              </a:rPr>
              <a:t>:</a:t>
            </a:r>
            <a:r>
              <a:rPr lang="zh-CN" altLang="en-US" sz="1100">
                <a:solidFill>
                  <a:srgbClr val="FFFFFF"/>
                </a:solidFill>
                <a:latin typeface="Arial" pitchFamily="34" charset="0"/>
              </a:rPr>
              <a:t>黑体</a:t>
            </a:r>
          </a:p>
          <a:p>
            <a:pPr marL="342900" indent="-342900" algn="r">
              <a:lnSpc>
                <a:spcPct val="125000"/>
              </a:lnSpc>
              <a:spcBef>
                <a:spcPct val="20000"/>
              </a:spcBef>
            </a:pPr>
            <a:endParaRPr lang="zh-CN" altLang="en-US" sz="1100">
              <a:solidFill>
                <a:srgbClr val="FFFFFF"/>
              </a:solidFill>
              <a:latin typeface="Arial" pitchFamily="34" charset="0"/>
            </a:endParaRPr>
          </a:p>
          <a:p>
            <a:pPr marL="342900" indent="-342900" algn="r">
              <a:lnSpc>
                <a:spcPct val="125000"/>
              </a:lnSpc>
              <a:spcBef>
                <a:spcPct val="20000"/>
              </a:spcBef>
            </a:pPr>
            <a:endParaRPr lang="zh-CN" altLang="en-US" sz="1100">
              <a:solidFill>
                <a:srgbClr val="FFFFFF"/>
              </a:solidFill>
              <a:latin typeface="Arial" pitchFamily="34" charset="0"/>
            </a:endParaRPr>
          </a:p>
          <a:p>
            <a:pPr marL="342900" indent="-342900" algn="r">
              <a:lnSpc>
                <a:spcPct val="125000"/>
              </a:lnSpc>
              <a:spcBef>
                <a:spcPct val="20000"/>
              </a:spcBef>
            </a:pPr>
            <a:endParaRPr lang="zh-CN" altLang="en-US" sz="1100">
              <a:solidFill>
                <a:srgbClr val="FFFFFF"/>
              </a:solidFill>
              <a:latin typeface="Arial" pitchFamily="34" charset="0"/>
            </a:endParaRPr>
          </a:p>
          <a:p>
            <a:pPr marL="342900" indent="-342900" algn="r">
              <a:lnSpc>
                <a:spcPct val="125000"/>
              </a:lnSpc>
              <a:spcBef>
                <a:spcPct val="20000"/>
              </a:spcBef>
            </a:pPr>
            <a:r>
              <a:rPr lang="zh-CN" altLang="en-US" sz="1100">
                <a:solidFill>
                  <a:srgbClr val="FFFFFF"/>
                </a:solidFill>
                <a:latin typeface="Arial" pitchFamily="34" charset="0"/>
              </a:rPr>
              <a:t>英文正文</a:t>
            </a:r>
            <a:r>
              <a:rPr lang="en-US" altLang="zh-CN" sz="1100">
                <a:solidFill>
                  <a:srgbClr val="FFFFFF"/>
                </a:solidFill>
                <a:latin typeface="Arial" pitchFamily="34" charset="0"/>
              </a:rPr>
              <a:t>:20-22pt</a:t>
            </a:r>
          </a:p>
          <a:p>
            <a:pPr marL="342900" indent="-342900" algn="r">
              <a:lnSpc>
                <a:spcPct val="125000"/>
              </a:lnSpc>
              <a:spcBef>
                <a:spcPct val="20000"/>
              </a:spcBef>
            </a:pPr>
            <a:r>
              <a:rPr lang="zh-CN" altLang="en-US" sz="1100">
                <a:solidFill>
                  <a:srgbClr val="FFFFFF"/>
                </a:solidFill>
                <a:latin typeface="Arial" pitchFamily="34" charset="0"/>
              </a:rPr>
              <a:t>子目录 </a:t>
            </a:r>
            <a:r>
              <a:rPr lang="en-US" altLang="zh-CN" sz="1100">
                <a:solidFill>
                  <a:srgbClr val="FFFFFF"/>
                </a:solidFill>
                <a:latin typeface="Arial" pitchFamily="34" charset="0"/>
              </a:rPr>
              <a:t>(2-5</a:t>
            </a:r>
            <a:r>
              <a:rPr lang="zh-CN" altLang="en-US" sz="1100">
                <a:solidFill>
                  <a:srgbClr val="FFFFFF"/>
                </a:solidFill>
                <a:latin typeface="Arial" pitchFamily="34" charset="0"/>
              </a:rPr>
              <a:t>级</a:t>
            </a:r>
            <a:r>
              <a:rPr lang="en-US" altLang="zh-CN" sz="1100">
                <a:solidFill>
                  <a:srgbClr val="FFFFFF"/>
                </a:solidFill>
                <a:latin typeface="Arial" pitchFamily="34" charset="0"/>
              </a:rPr>
              <a:t>) :18pt  </a:t>
            </a:r>
          </a:p>
          <a:p>
            <a:pPr marL="342900" indent="-342900" algn="r">
              <a:lnSpc>
                <a:spcPct val="125000"/>
              </a:lnSpc>
              <a:spcBef>
                <a:spcPct val="20000"/>
              </a:spcBef>
            </a:pPr>
            <a:r>
              <a:rPr lang="zh-CN" altLang="en-US" sz="1100">
                <a:solidFill>
                  <a:srgbClr val="FFFFFF"/>
                </a:solidFill>
                <a:latin typeface="Arial" pitchFamily="34" charset="0"/>
              </a:rPr>
              <a:t>颜色</a:t>
            </a:r>
            <a:r>
              <a:rPr lang="en-US" altLang="zh-CN" sz="1100">
                <a:solidFill>
                  <a:srgbClr val="FFFFFF"/>
                </a:solidFill>
                <a:latin typeface="Arial" pitchFamily="34" charset="0"/>
              </a:rPr>
              <a:t>:</a:t>
            </a:r>
            <a:r>
              <a:rPr lang="zh-CN" altLang="en-US" sz="1100">
                <a:solidFill>
                  <a:srgbClr val="FFFFFF"/>
                </a:solidFill>
                <a:latin typeface="Arial" pitchFamily="34" charset="0"/>
              </a:rPr>
              <a:t>黑色</a:t>
            </a:r>
          </a:p>
          <a:p>
            <a:pPr marL="342900" indent="-342900" algn="r">
              <a:lnSpc>
                <a:spcPct val="125000"/>
              </a:lnSpc>
              <a:spcBef>
                <a:spcPct val="20000"/>
              </a:spcBef>
            </a:pPr>
            <a:r>
              <a:rPr lang="zh-CN" altLang="en-US" sz="1100">
                <a:solidFill>
                  <a:srgbClr val="FFFFFF"/>
                </a:solidFill>
                <a:latin typeface="Arial" pitchFamily="34" charset="0"/>
              </a:rPr>
              <a:t>内部使用字体 </a:t>
            </a:r>
            <a:r>
              <a:rPr lang="en-US" altLang="zh-CN" sz="1100">
                <a:solidFill>
                  <a:srgbClr val="FFFFFF"/>
                </a:solidFill>
                <a:latin typeface="Arial" pitchFamily="34" charset="0"/>
              </a:rPr>
              <a:t>:</a:t>
            </a:r>
          </a:p>
          <a:p>
            <a:pPr marL="342900" indent="-342900" algn="r">
              <a:lnSpc>
                <a:spcPct val="125000"/>
              </a:lnSpc>
              <a:spcBef>
                <a:spcPct val="20000"/>
              </a:spcBef>
            </a:pPr>
            <a:r>
              <a:rPr lang="en-US" altLang="zh-CN" sz="1100">
                <a:solidFill>
                  <a:srgbClr val="FFFFFF"/>
                </a:solidFill>
                <a:latin typeface="Arial" pitchFamily="34" charset="0"/>
              </a:rPr>
              <a:t>FrutigerNext LT Regular</a:t>
            </a:r>
          </a:p>
          <a:p>
            <a:pPr marL="342900" indent="-342900" algn="r">
              <a:lnSpc>
                <a:spcPct val="125000"/>
              </a:lnSpc>
              <a:spcBef>
                <a:spcPct val="20000"/>
              </a:spcBef>
            </a:pPr>
            <a:r>
              <a:rPr lang="zh-CN" altLang="en-US" sz="1100">
                <a:solidFill>
                  <a:srgbClr val="FFFFFF"/>
                </a:solidFill>
                <a:latin typeface="Arial" pitchFamily="34" charset="0"/>
              </a:rPr>
              <a:t>外部使用字体 </a:t>
            </a:r>
            <a:r>
              <a:rPr lang="en-US" altLang="zh-CN" sz="1100">
                <a:solidFill>
                  <a:srgbClr val="FFFFFF"/>
                </a:solidFill>
                <a:latin typeface="Arial" pitchFamily="34" charset="0"/>
              </a:rPr>
              <a:t>: Arial</a:t>
            </a:r>
          </a:p>
          <a:p>
            <a:pPr marL="342900" indent="-342900" algn="r">
              <a:lnSpc>
                <a:spcPct val="75000"/>
              </a:lnSpc>
              <a:spcBef>
                <a:spcPct val="20000"/>
              </a:spcBef>
            </a:pPr>
            <a:endParaRPr lang="en-US" altLang="zh-CN" sz="1100">
              <a:solidFill>
                <a:srgbClr val="FFFFFF"/>
              </a:solidFill>
              <a:latin typeface="Arial" pitchFamily="34" charset="0"/>
            </a:endParaRPr>
          </a:p>
          <a:p>
            <a:pPr marL="342900" indent="-342900" algn="r">
              <a:lnSpc>
                <a:spcPct val="125000"/>
              </a:lnSpc>
              <a:spcBef>
                <a:spcPct val="20000"/>
              </a:spcBef>
            </a:pPr>
            <a:r>
              <a:rPr lang="zh-CN" altLang="en-US" sz="1100">
                <a:solidFill>
                  <a:srgbClr val="FFFFFF"/>
                </a:solidFill>
                <a:latin typeface="Arial" pitchFamily="34" charset="0"/>
              </a:rPr>
              <a:t>中文正文</a:t>
            </a:r>
            <a:r>
              <a:rPr lang="en-US" altLang="zh-CN" sz="1100">
                <a:solidFill>
                  <a:srgbClr val="FFFFFF"/>
                </a:solidFill>
                <a:latin typeface="Arial" pitchFamily="34" charset="0"/>
              </a:rPr>
              <a:t>:18-20pt</a:t>
            </a:r>
          </a:p>
          <a:p>
            <a:pPr marL="342900" indent="-342900" algn="r">
              <a:lnSpc>
                <a:spcPct val="125000"/>
              </a:lnSpc>
              <a:spcBef>
                <a:spcPct val="20000"/>
              </a:spcBef>
            </a:pPr>
            <a:r>
              <a:rPr lang="zh-CN" altLang="en-US" sz="1100">
                <a:solidFill>
                  <a:srgbClr val="FFFFFF"/>
                </a:solidFill>
                <a:latin typeface="Arial" pitchFamily="34" charset="0"/>
              </a:rPr>
              <a:t>子目录</a:t>
            </a:r>
            <a:r>
              <a:rPr lang="en-US" altLang="zh-CN" sz="1100">
                <a:solidFill>
                  <a:srgbClr val="FFFFFF"/>
                </a:solidFill>
                <a:latin typeface="Arial" pitchFamily="34" charset="0"/>
              </a:rPr>
              <a:t>(2-5</a:t>
            </a:r>
            <a:r>
              <a:rPr lang="zh-CN" altLang="en-US" sz="1100">
                <a:solidFill>
                  <a:srgbClr val="FFFFFF"/>
                </a:solidFill>
                <a:latin typeface="Arial" pitchFamily="34" charset="0"/>
              </a:rPr>
              <a:t>级</a:t>
            </a:r>
            <a:r>
              <a:rPr lang="en-US" altLang="zh-CN" sz="1100">
                <a:solidFill>
                  <a:srgbClr val="FFFFFF"/>
                </a:solidFill>
                <a:latin typeface="Arial" pitchFamily="34" charset="0"/>
              </a:rPr>
              <a:t>):18pt </a:t>
            </a:r>
            <a:endParaRPr lang="zh-CN" altLang="en-US" sz="1100">
              <a:solidFill>
                <a:srgbClr val="FFFFFF"/>
              </a:solidFill>
              <a:latin typeface="Arial" pitchFamily="34" charset="0"/>
            </a:endParaRPr>
          </a:p>
          <a:p>
            <a:pPr marL="342900" indent="-342900" algn="r">
              <a:lnSpc>
                <a:spcPct val="125000"/>
              </a:lnSpc>
              <a:spcBef>
                <a:spcPct val="20000"/>
              </a:spcBef>
            </a:pPr>
            <a:r>
              <a:rPr lang="zh-CN" altLang="en-US" sz="1100">
                <a:solidFill>
                  <a:srgbClr val="FFFFFF"/>
                </a:solidFill>
                <a:latin typeface="Arial" pitchFamily="34" charset="0"/>
              </a:rPr>
              <a:t>颜色</a:t>
            </a:r>
            <a:r>
              <a:rPr lang="en-US" altLang="zh-CN" sz="1100">
                <a:solidFill>
                  <a:srgbClr val="FFFFFF"/>
                </a:solidFill>
                <a:latin typeface="Arial" pitchFamily="34" charset="0"/>
              </a:rPr>
              <a:t>:</a:t>
            </a:r>
            <a:r>
              <a:rPr lang="zh-CN" altLang="en-US" sz="1100">
                <a:solidFill>
                  <a:srgbClr val="FFFFFF"/>
                </a:solidFill>
                <a:latin typeface="Arial" pitchFamily="34" charset="0"/>
              </a:rPr>
              <a:t>黑色</a:t>
            </a:r>
          </a:p>
          <a:p>
            <a:pPr marL="342900" indent="-342900" algn="r">
              <a:lnSpc>
                <a:spcPct val="125000"/>
              </a:lnSpc>
              <a:spcBef>
                <a:spcPct val="20000"/>
              </a:spcBef>
            </a:pPr>
            <a:r>
              <a:rPr lang="zh-CN" altLang="en-US" sz="1100">
                <a:solidFill>
                  <a:srgbClr val="FFFFFF"/>
                </a:solidFill>
                <a:latin typeface="Arial" pitchFamily="34" charset="0"/>
              </a:rPr>
              <a:t>字体</a:t>
            </a:r>
            <a:r>
              <a:rPr lang="en-US" altLang="zh-CN" sz="1100">
                <a:solidFill>
                  <a:srgbClr val="FFFFFF"/>
                </a:solidFill>
                <a:latin typeface="Arial" pitchFamily="34" charset="0"/>
              </a:rPr>
              <a:t>:</a:t>
            </a:r>
            <a:r>
              <a:rPr lang="zh-CN" altLang="en-US" sz="1100">
                <a:solidFill>
                  <a:srgbClr val="FFFFFF"/>
                </a:solidFill>
                <a:latin typeface="Arial" pitchFamily="34" charset="0"/>
              </a:rPr>
              <a:t>细黑体 </a:t>
            </a:r>
            <a:endParaRPr lang="zh-CN" altLang="en-US" sz="1100">
              <a:solidFill>
                <a:srgbClr val="000000"/>
              </a:solidFill>
              <a:latin typeface="Arial" pitchFamily="34" charset="0"/>
            </a:endParaRPr>
          </a:p>
        </p:txBody>
      </p:sp>
      <p:grpSp>
        <p:nvGrpSpPr>
          <p:cNvPr id="5131" name="Group 85"/>
          <p:cNvGrpSpPr>
            <a:grpSpLocks/>
          </p:cNvGrpSpPr>
          <p:nvPr/>
        </p:nvGrpSpPr>
        <p:grpSpPr bwMode="auto">
          <a:xfrm>
            <a:off x="12433301" y="3511550"/>
            <a:ext cx="1225551" cy="3224212"/>
            <a:chOff x="5839" y="2251"/>
            <a:chExt cx="579" cy="2031"/>
          </a:xfrm>
        </p:grpSpPr>
        <p:sp>
          <p:nvSpPr>
            <p:cNvPr id="5134" name="Rectangle 86"/>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a:p>
          </p:txBody>
        </p:sp>
        <p:grpSp>
          <p:nvGrpSpPr>
            <p:cNvPr id="5135" name="Group 87"/>
            <p:cNvGrpSpPr>
              <a:grpSpLocks/>
            </p:cNvGrpSpPr>
            <p:nvPr userDrawn="1"/>
          </p:nvGrpSpPr>
          <p:grpSpPr bwMode="auto">
            <a:xfrm>
              <a:off x="5893" y="2387"/>
              <a:ext cx="466" cy="115"/>
              <a:chOff x="5893" y="2387"/>
              <a:chExt cx="466" cy="115"/>
            </a:xfrm>
          </p:grpSpPr>
          <p:sp>
            <p:nvSpPr>
              <p:cNvPr id="5196" name="Rectangle 88"/>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7" name="Rectangle 89"/>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8" name="Rectangle 90"/>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9" name="Rectangle 91"/>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36" name="Group 92"/>
            <p:cNvGrpSpPr>
              <a:grpSpLocks/>
            </p:cNvGrpSpPr>
            <p:nvPr userDrawn="1"/>
          </p:nvGrpSpPr>
          <p:grpSpPr bwMode="auto">
            <a:xfrm>
              <a:off x="5893" y="2523"/>
              <a:ext cx="466" cy="115"/>
              <a:chOff x="5893" y="2523"/>
              <a:chExt cx="466" cy="115"/>
            </a:xfrm>
          </p:grpSpPr>
          <p:sp>
            <p:nvSpPr>
              <p:cNvPr id="5192" name="Rectangle 93"/>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 name="Rectangle 94"/>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4" name="Rectangle 95"/>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5" name="Rectangle 96"/>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37" name="Group 97"/>
            <p:cNvGrpSpPr>
              <a:grpSpLocks/>
            </p:cNvGrpSpPr>
            <p:nvPr userDrawn="1"/>
          </p:nvGrpSpPr>
          <p:grpSpPr bwMode="auto">
            <a:xfrm>
              <a:off x="5893" y="2659"/>
              <a:ext cx="466" cy="115"/>
              <a:chOff x="5893" y="2659"/>
              <a:chExt cx="466" cy="115"/>
            </a:xfrm>
          </p:grpSpPr>
          <p:sp>
            <p:nvSpPr>
              <p:cNvPr id="5188" name="Rectangle 98"/>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89" name="Rectangle 99"/>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0" name="Rectangle 100"/>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1" name="Rectangle 101"/>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38" name="Group 102"/>
            <p:cNvGrpSpPr>
              <a:grpSpLocks/>
            </p:cNvGrpSpPr>
            <p:nvPr userDrawn="1"/>
          </p:nvGrpSpPr>
          <p:grpSpPr bwMode="auto">
            <a:xfrm>
              <a:off x="5893" y="2251"/>
              <a:ext cx="466" cy="119"/>
              <a:chOff x="5893" y="2251"/>
              <a:chExt cx="466" cy="119"/>
            </a:xfrm>
          </p:grpSpPr>
          <p:sp>
            <p:nvSpPr>
              <p:cNvPr id="5184" name="Rectangle 103"/>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85" name="Rectangle 104"/>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86" name="Rectangle 105"/>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87" name="Rectangle 106"/>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39" name="Group 107"/>
            <p:cNvGrpSpPr>
              <a:grpSpLocks/>
            </p:cNvGrpSpPr>
            <p:nvPr userDrawn="1"/>
          </p:nvGrpSpPr>
          <p:grpSpPr bwMode="auto">
            <a:xfrm>
              <a:off x="5893" y="2886"/>
              <a:ext cx="466" cy="115"/>
              <a:chOff x="5893" y="2886"/>
              <a:chExt cx="466" cy="115"/>
            </a:xfrm>
          </p:grpSpPr>
          <p:sp>
            <p:nvSpPr>
              <p:cNvPr id="5180" name="Rectangle 108"/>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81" name="Rectangle 109"/>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82" name="Rectangle 110"/>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83" name="Rectangle 111"/>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40" name="Group 112"/>
            <p:cNvGrpSpPr>
              <a:grpSpLocks/>
            </p:cNvGrpSpPr>
            <p:nvPr userDrawn="1"/>
          </p:nvGrpSpPr>
          <p:grpSpPr bwMode="auto">
            <a:xfrm>
              <a:off x="5893" y="3022"/>
              <a:ext cx="466" cy="115"/>
              <a:chOff x="5893" y="3022"/>
              <a:chExt cx="466" cy="115"/>
            </a:xfrm>
          </p:grpSpPr>
          <p:sp>
            <p:nvSpPr>
              <p:cNvPr id="5176" name="Rectangle 113"/>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77" name="Rectangle 114"/>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78" name="Rectangle 115"/>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79" name="Rectangle 116"/>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41" name="Group 117"/>
            <p:cNvGrpSpPr>
              <a:grpSpLocks/>
            </p:cNvGrpSpPr>
            <p:nvPr userDrawn="1"/>
          </p:nvGrpSpPr>
          <p:grpSpPr bwMode="auto">
            <a:xfrm>
              <a:off x="5893" y="3158"/>
              <a:ext cx="466" cy="115"/>
              <a:chOff x="5893" y="3158"/>
              <a:chExt cx="466" cy="115"/>
            </a:xfrm>
          </p:grpSpPr>
          <p:sp>
            <p:nvSpPr>
              <p:cNvPr id="5172" name="Rectangle 118"/>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73" name="Rectangle 119"/>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74" name="Rectangle 120"/>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75" name="Rectangle 121"/>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42" name="Group 122"/>
            <p:cNvGrpSpPr>
              <a:grpSpLocks/>
            </p:cNvGrpSpPr>
            <p:nvPr userDrawn="1"/>
          </p:nvGrpSpPr>
          <p:grpSpPr bwMode="auto">
            <a:xfrm>
              <a:off x="5893" y="3385"/>
              <a:ext cx="466" cy="115"/>
              <a:chOff x="5893" y="3385"/>
              <a:chExt cx="466" cy="115"/>
            </a:xfrm>
          </p:grpSpPr>
          <p:sp>
            <p:nvSpPr>
              <p:cNvPr id="5168" name="Rectangle 123"/>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69" name="Rectangle 124"/>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70" name="Rectangle 125"/>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71" name="Rectangle 126"/>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43" name="Group 127"/>
            <p:cNvGrpSpPr>
              <a:grpSpLocks/>
            </p:cNvGrpSpPr>
            <p:nvPr userDrawn="1"/>
          </p:nvGrpSpPr>
          <p:grpSpPr bwMode="auto">
            <a:xfrm>
              <a:off x="5893" y="3521"/>
              <a:ext cx="466" cy="115"/>
              <a:chOff x="5893" y="3521"/>
              <a:chExt cx="466" cy="115"/>
            </a:xfrm>
          </p:grpSpPr>
          <p:sp>
            <p:nvSpPr>
              <p:cNvPr id="5164" name="Rectangle 128"/>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65" name="Rectangle 129"/>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66" name="Rectangle 130"/>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67" name="Rectangle 131"/>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44" name="Group 132"/>
            <p:cNvGrpSpPr>
              <a:grpSpLocks/>
            </p:cNvGrpSpPr>
            <p:nvPr userDrawn="1"/>
          </p:nvGrpSpPr>
          <p:grpSpPr bwMode="auto">
            <a:xfrm>
              <a:off x="5893" y="3657"/>
              <a:ext cx="466" cy="115"/>
              <a:chOff x="5893" y="3657"/>
              <a:chExt cx="466" cy="115"/>
            </a:xfrm>
          </p:grpSpPr>
          <p:sp>
            <p:nvSpPr>
              <p:cNvPr id="5160" name="Rectangle 133"/>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61" name="Rectangle 134"/>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62" name="Rectangle 135"/>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63" name="Rectangle 136"/>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45" name="Group 137"/>
            <p:cNvGrpSpPr>
              <a:grpSpLocks/>
            </p:cNvGrpSpPr>
            <p:nvPr userDrawn="1"/>
          </p:nvGrpSpPr>
          <p:grpSpPr bwMode="auto">
            <a:xfrm>
              <a:off x="5893" y="3884"/>
              <a:ext cx="466" cy="115"/>
              <a:chOff x="5893" y="3884"/>
              <a:chExt cx="466" cy="115"/>
            </a:xfrm>
          </p:grpSpPr>
          <p:sp>
            <p:nvSpPr>
              <p:cNvPr id="5156" name="Rectangle 138"/>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57" name="Rectangle 139"/>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58" name="Rectangle 140"/>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59" name="Rectangle 141"/>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46" name="Group 142"/>
            <p:cNvGrpSpPr>
              <a:grpSpLocks/>
            </p:cNvGrpSpPr>
            <p:nvPr userDrawn="1"/>
          </p:nvGrpSpPr>
          <p:grpSpPr bwMode="auto">
            <a:xfrm>
              <a:off x="5893" y="4026"/>
              <a:ext cx="466" cy="115"/>
              <a:chOff x="5893" y="4026"/>
              <a:chExt cx="466" cy="115"/>
            </a:xfrm>
          </p:grpSpPr>
          <p:sp>
            <p:nvSpPr>
              <p:cNvPr id="5152" name="Rectangle 143"/>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53" name="Rectangle 144"/>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54" name="Rectangle 145"/>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55" name="Rectangle 146"/>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47" name="Group 147"/>
            <p:cNvGrpSpPr>
              <a:grpSpLocks/>
            </p:cNvGrpSpPr>
            <p:nvPr userDrawn="1"/>
          </p:nvGrpSpPr>
          <p:grpSpPr bwMode="auto">
            <a:xfrm>
              <a:off x="5893" y="4167"/>
              <a:ext cx="466" cy="115"/>
              <a:chOff x="5893" y="4167"/>
              <a:chExt cx="466" cy="115"/>
            </a:xfrm>
          </p:grpSpPr>
          <p:sp>
            <p:nvSpPr>
              <p:cNvPr id="5148" name="Rectangle 148"/>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49" name="Rectangle 149"/>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50" name="Rectangle 150"/>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51" name="Rectangle 151"/>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5132" name="Rectangle 152"/>
          <p:cNvSpPr>
            <a:spLocks noChangeArrowheads="1"/>
          </p:cNvSpPr>
          <p:nvPr/>
        </p:nvSpPr>
        <p:spPr bwMode="auto">
          <a:xfrm>
            <a:off x="12335934" y="1341438"/>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a:lnSpc>
                <a:spcPct val="120000"/>
              </a:lnSpc>
              <a:spcBef>
                <a:spcPct val="20000"/>
              </a:spcBef>
            </a:pPr>
            <a:r>
              <a:rPr lang="zh-CN" altLang="en-US" sz="1100">
                <a:solidFill>
                  <a:srgbClr val="FFFFFF"/>
                </a:solidFill>
                <a:latin typeface="Arial" pitchFamily="34" charset="0"/>
              </a:rPr>
              <a:t>配色参考方案：</a:t>
            </a:r>
          </a:p>
          <a:p>
            <a:pPr>
              <a:lnSpc>
                <a:spcPct val="120000"/>
              </a:lnSpc>
              <a:spcBef>
                <a:spcPct val="20000"/>
              </a:spcBef>
            </a:pPr>
            <a:r>
              <a:rPr lang="zh-CN" altLang="en-US" sz="1100">
                <a:solidFill>
                  <a:srgbClr val="FFFFFF"/>
                </a:solidFill>
                <a:latin typeface="Arial" pitchFamily="34" charset="0"/>
              </a:rPr>
              <a:t>建议同一页面内不超过四种颜色，以下是</a:t>
            </a:r>
            <a:r>
              <a:rPr lang="en-US" altLang="zh-CN" sz="1100">
                <a:solidFill>
                  <a:srgbClr val="FFFFFF"/>
                </a:solidFill>
                <a:latin typeface="Arial" pitchFamily="34" charset="0"/>
              </a:rPr>
              <a:t>13</a:t>
            </a:r>
            <a:r>
              <a:rPr lang="zh-CN" altLang="en-US" sz="1100">
                <a:solidFill>
                  <a:srgbClr val="FFFFFF"/>
                </a:solidFill>
                <a:latin typeface="Arial" pitchFamily="34" charset="0"/>
              </a:rPr>
              <a:t>组配色方案，同一页面内只选择一组使用。（仅供参考）</a:t>
            </a:r>
          </a:p>
        </p:txBody>
      </p:sp>
      <p:sp>
        <p:nvSpPr>
          <p:cNvPr id="5133" name="Rectangle 153"/>
          <p:cNvSpPr>
            <a:spLocks noChangeArrowheads="1"/>
          </p:cNvSpPr>
          <p:nvPr/>
        </p:nvSpPr>
        <p:spPr bwMode="auto">
          <a:xfrm>
            <a:off x="12335934"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a:lnSpc>
                <a:spcPct val="120000"/>
              </a:lnSpc>
              <a:spcBef>
                <a:spcPct val="20000"/>
              </a:spcBef>
            </a:pPr>
            <a:r>
              <a:rPr lang="zh-CN" altLang="en-US" sz="1100">
                <a:solidFill>
                  <a:srgbClr val="FFFFFF"/>
                </a:solidFill>
                <a:latin typeface="Arial" pitchFamily="34" charset="0"/>
              </a:rPr>
              <a:t>客户或者合作伙伴的标志放在右上角</a:t>
            </a:r>
            <a:r>
              <a:rPr lang="en-US" altLang="zh-CN" sz="1100">
                <a:solidFill>
                  <a:srgbClr val="FFFFFF"/>
                </a:solidFill>
                <a:latin typeface="Arial" pitchFamily="34" charset="0"/>
              </a:rPr>
              <a:t>.</a:t>
            </a:r>
            <a:endParaRPr lang="zh-CN" altLang="en-US" sz="1100">
              <a:solidFill>
                <a:srgbClr val="FFFFFF"/>
              </a:solidFill>
              <a:latin typeface="Arial" pitchFamily="34" charset="0"/>
            </a:endParaRPr>
          </a:p>
        </p:txBody>
      </p:sp>
      <p:pic>
        <p:nvPicPr>
          <p:cNvPr id="5200" name="Picture 80" descr="200016582-001副本"/>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0" y="1268413"/>
            <a:ext cx="12192000" cy="2951162"/>
          </a:xfrm>
          <a:prstGeom prst="rect">
            <a:avLst/>
          </a:prstGeom>
          <a:noFill/>
          <a:extLst>
            <a:ext uri="{909E8E84-426E-40DD-AFC4-6F175D3DCCD1}">
              <a14:hiddenFill xmlns:a14="http://schemas.microsoft.com/office/drawing/2010/main">
                <a:solidFill>
                  <a:srgbClr val="FFFFFF"/>
                </a:solidFill>
              </a14:hiddenFill>
            </a:ext>
          </a:extLst>
        </p:spPr>
      </p:pic>
      <p:pic>
        <p:nvPicPr>
          <p:cNvPr id="5201" name="Picture 81" descr="未标题-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111067" y="1268414"/>
            <a:ext cx="4080933" cy="2949575"/>
          </a:xfrm>
          <a:prstGeom prst="rect">
            <a:avLst/>
          </a:prstGeom>
          <a:noFill/>
          <a:extLst>
            <a:ext uri="{909E8E84-426E-40DD-AFC4-6F175D3DCCD1}">
              <a14:hiddenFill xmlns:a14="http://schemas.microsoft.com/office/drawing/2010/main">
                <a:solidFill>
                  <a:srgbClr val="FFFFFF"/>
                </a:solidFill>
              </a14:hiddenFill>
            </a:ext>
          </a:extLst>
        </p:spPr>
      </p:pic>
      <p:sp>
        <p:nvSpPr>
          <p:cNvPr id="82" name="Text Box 7"/>
          <p:cNvSpPr txBox="1">
            <a:spLocks noChangeArrowheads="1"/>
          </p:cNvSpPr>
          <p:nvPr/>
        </p:nvSpPr>
        <p:spPr bwMode="auto">
          <a:xfrm>
            <a:off x="9639301" y="3795714"/>
            <a:ext cx="1180131" cy="246221"/>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000" smtClean="0">
                <a:solidFill>
                  <a:srgbClr val="FFFFFF"/>
                </a:solidFill>
                <a:latin typeface="FrutigerNext LT Bold" pitchFamily="34" charset="0"/>
                <a:ea typeface="MS PGothic" pitchFamily="34" charset="-128"/>
              </a:rPr>
              <a:t>www.huawei.com</a:t>
            </a:r>
          </a:p>
        </p:txBody>
      </p:sp>
    </p:spTree>
  </p:cSld>
  <p:clrMap bg1="lt1" tx1="dk1" bg2="lt2" tx2="dk2" accent1="accent1" accent2="accent2" accent3="accent3" accent4="accent4" accent5="accent5" accent6="accent6" hlink="hlink" folHlink="folHlink"/>
  <p:sldLayoutIdLst>
    <p:sldLayoutId id="2147483817"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chemeClr val="tx1"/>
          </a:solidFill>
          <a:latin typeface="+mn-lt"/>
          <a:ea typeface="黑体"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9" name="Rectangle 8"/>
          <p:cNvSpPr>
            <a:spLocks noGrp="1" noChangeArrowheads="1"/>
          </p:cNvSpPr>
          <p:nvPr>
            <p:ph type="title"/>
          </p:nvPr>
        </p:nvSpPr>
        <p:spPr bwMode="auto">
          <a:xfrm>
            <a:off x="1007534" y="4508500"/>
            <a:ext cx="7397751"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spAutoFit/>
          </a:bodyPr>
          <a:lstStyle/>
          <a:p>
            <a:pPr lvl="0"/>
            <a:r>
              <a:rPr lang="zh-CN" altLang="en-US" dirty="0" smtClean="0"/>
              <a:t>单击此处编辑母版标题样式</a:t>
            </a:r>
          </a:p>
        </p:txBody>
      </p:sp>
      <p:sp>
        <p:nvSpPr>
          <p:cNvPr id="82" name="Text Box 5"/>
          <p:cNvSpPr txBox="1">
            <a:spLocks noChangeArrowheads="1"/>
          </p:cNvSpPr>
          <p:nvPr/>
        </p:nvSpPr>
        <p:spPr bwMode="auto">
          <a:xfrm>
            <a:off x="1007534" y="6219825"/>
            <a:ext cx="3121175" cy="215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bIns="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0" hangingPunct="0">
              <a:defRPr/>
            </a:pPr>
            <a:r>
              <a:rPr lang="en-US" altLang="zh-CN" sz="1400" smtClean="0">
                <a:latin typeface="FrutigerNext LT Bold" pitchFamily="34" charset="0"/>
                <a:ea typeface="MS PGothic" pitchFamily="34" charset="-128"/>
              </a:rPr>
              <a:t>HUAWEI TECHNOLOGIES CO., LTD.</a:t>
            </a:r>
          </a:p>
        </p:txBody>
      </p:sp>
      <p:pic>
        <p:nvPicPr>
          <p:cNvPr id="6151" name="Picture 6" descr="Logo"/>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225618" y="5684838"/>
            <a:ext cx="941916"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 name="Rectangle 13"/>
          <p:cNvSpPr>
            <a:spLocks noChangeArrowheads="1"/>
          </p:cNvSpPr>
          <p:nvPr/>
        </p:nvSpPr>
        <p:spPr bwMode="auto">
          <a:xfrm>
            <a:off x="9647767" y="476250"/>
            <a:ext cx="1953684"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defTabSz="784225" eaLnBrk="0" hangingPunct="0"/>
            <a:r>
              <a:rPr lang="en-US" altLang="zh-CN" sz="1400" b="1">
                <a:solidFill>
                  <a:srgbClr val="666666"/>
                </a:solidFill>
                <a:latin typeface="FrutigerNext LT Bold" pitchFamily="34" charset="0"/>
                <a:ea typeface="MS PGothic" pitchFamily="34" charset="-128"/>
              </a:rPr>
              <a:t>Security Level: </a:t>
            </a:r>
          </a:p>
        </p:txBody>
      </p:sp>
      <p:sp>
        <p:nvSpPr>
          <p:cNvPr id="85" name="Rectangle 19"/>
          <p:cNvSpPr>
            <a:spLocks noGrp="1" noChangeArrowheads="1"/>
          </p:cNvSpPr>
          <p:nvPr>
            <p:ph type="dt" sz="quarter" idx="2"/>
          </p:nvPr>
        </p:nvSpPr>
        <p:spPr bwMode="auto">
          <a:xfrm>
            <a:off x="1007533" y="476251"/>
            <a:ext cx="2844800" cy="21544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400">
                <a:latin typeface="Arial" charset="0"/>
                <a:ea typeface="黑体" pitchFamily="49" charset="-122"/>
              </a:defRPr>
            </a:lvl1pPr>
          </a:lstStyle>
          <a:p>
            <a:pPr>
              <a:defRPr/>
            </a:pPr>
            <a:endParaRPr lang="en-US" altLang="zh-CN"/>
          </a:p>
        </p:txBody>
      </p:sp>
      <p:sp>
        <p:nvSpPr>
          <p:cNvPr id="6154" name="Rectangle 14"/>
          <p:cNvSpPr>
            <a:spLocks noChangeArrowheads="1"/>
          </p:cNvSpPr>
          <p:nvPr/>
        </p:nvSpPr>
        <p:spPr bwMode="auto">
          <a:xfrm>
            <a:off x="-2603500" y="692150"/>
            <a:ext cx="2459567"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eaLnBrk="0" hangingPunct="0">
              <a:lnSpc>
                <a:spcPct val="125000"/>
              </a:lnSpc>
              <a:spcBef>
                <a:spcPct val="20000"/>
              </a:spcBef>
              <a:buFont typeface="Arial" pitchFamily="34" charset="0"/>
              <a:buNone/>
            </a:pPr>
            <a:r>
              <a:rPr lang="zh-CN" altLang="en-US" sz="1100">
                <a:solidFill>
                  <a:srgbClr val="FFFFFF"/>
                </a:solidFill>
              </a:rPr>
              <a:t>英文标题</a:t>
            </a:r>
            <a:r>
              <a:rPr lang="en-US" altLang="zh-CN" sz="1100">
                <a:solidFill>
                  <a:srgbClr val="FFFFFF"/>
                </a:solidFill>
              </a:rPr>
              <a:t>:32-35pt  </a:t>
            </a: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颜色</a:t>
            </a:r>
            <a:r>
              <a:rPr lang="en-US" altLang="zh-CN" sz="1100">
                <a:solidFill>
                  <a:srgbClr val="FFFFFF"/>
                </a:solidFill>
              </a:rPr>
              <a:t>: R153 G0 B0</a:t>
            </a:r>
          </a:p>
          <a:p>
            <a:pPr marL="342900" indent="-342900" algn="r" eaLnBrk="0" hangingPunct="0">
              <a:lnSpc>
                <a:spcPct val="125000"/>
              </a:lnSpc>
              <a:spcBef>
                <a:spcPct val="20000"/>
              </a:spcBef>
              <a:buFont typeface="Arial" pitchFamily="34" charset="0"/>
              <a:buNone/>
            </a:pPr>
            <a:r>
              <a:rPr lang="zh-CN" altLang="en-US" sz="1100">
                <a:solidFill>
                  <a:srgbClr val="FFFFFF"/>
                </a:solidFill>
              </a:rPr>
              <a:t>内部使用字体 </a:t>
            </a:r>
            <a:r>
              <a:rPr lang="en-US" altLang="zh-CN" sz="1100">
                <a:solidFill>
                  <a:srgbClr val="FFFFFF"/>
                </a:solidFill>
              </a:rPr>
              <a:t>:</a:t>
            </a:r>
          </a:p>
          <a:p>
            <a:pPr marL="342900" indent="-342900" algn="r" eaLnBrk="0" hangingPunct="0">
              <a:lnSpc>
                <a:spcPct val="125000"/>
              </a:lnSpc>
              <a:spcBef>
                <a:spcPct val="20000"/>
              </a:spcBef>
              <a:buFont typeface="Arial" pitchFamily="34" charset="0"/>
              <a:buNone/>
            </a:pPr>
            <a:r>
              <a:rPr lang="en-US" altLang="zh-CN" sz="1100">
                <a:solidFill>
                  <a:srgbClr val="FFFFFF"/>
                </a:solidFill>
              </a:rPr>
              <a:t>FrutigerNext LT Medium</a:t>
            </a:r>
          </a:p>
          <a:p>
            <a:pPr marL="342900" indent="-342900" algn="r" eaLnBrk="0" hangingPunct="0">
              <a:lnSpc>
                <a:spcPct val="125000"/>
              </a:lnSpc>
              <a:spcBef>
                <a:spcPct val="20000"/>
              </a:spcBef>
              <a:buFont typeface="Arial" pitchFamily="34" charset="0"/>
              <a:buNone/>
            </a:pPr>
            <a:r>
              <a:rPr lang="zh-CN" altLang="en-US" sz="1100">
                <a:solidFill>
                  <a:srgbClr val="FFFFFF"/>
                </a:solidFill>
              </a:rPr>
              <a:t>外部使用字体 </a:t>
            </a:r>
            <a:r>
              <a:rPr lang="en-US" altLang="zh-CN" sz="1100">
                <a:solidFill>
                  <a:srgbClr val="FFFFFF"/>
                </a:solidFill>
              </a:rPr>
              <a:t>: Arial</a:t>
            </a:r>
          </a:p>
          <a:p>
            <a:pPr marL="342900" indent="-342900" algn="r" eaLnBrk="0" hangingPunct="0">
              <a:lnSpc>
                <a:spcPct val="75000"/>
              </a:lnSpc>
              <a:spcBef>
                <a:spcPct val="20000"/>
              </a:spcBef>
              <a:buFont typeface="Arial" pitchFamily="34" charset="0"/>
              <a:buNone/>
            </a:pPr>
            <a:endParaRPr lang="en-US" altLang="zh-CN"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中文标题</a:t>
            </a:r>
            <a:r>
              <a:rPr lang="en-US" altLang="zh-CN" sz="1100">
                <a:solidFill>
                  <a:srgbClr val="FFFFFF"/>
                </a:solidFill>
              </a:rPr>
              <a:t>:30-32pt  </a:t>
            </a: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颜色</a:t>
            </a:r>
            <a:r>
              <a:rPr lang="en-US" altLang="zh-CN" sz="1100">
                <a:solidFill>
                  <a:srgbClr val="FFFFFF"/>
                </a:solidFill>
              </a:rPr>
              <a:t>: R153 G0 B0</a:t>
            </a:r>
          </a:p>
          <a:p>
            <a:pPr marL="342900" indent="-342900" algn="r" eaLnBrk="0" hangingPunct="0">
              <a:lnSpc>
                <a:spcPct val="125000"/>
              </a:lnSpc>
              <a:spcBef>
                <a:spcPct val="20000"/>
              </a:spcBef>
              <a:buFont typeface="Arial" pitchFamily="34" charset="0"/>
              <a:buNone/>
            </a:pPr>
            <a:r>
              <a:rPr lang="zh-CN" altLang="en-US" sz="1100">
                <a:solidFill>
                  <a:srgbClr val="FFFFFF"/>
                </a:solidFill>
              </a:rPr>
              <a:t>字体</a:t>
            </a:r>
            <a:r>
              <a:rPr lang="en-US" altLang="zh-CN" sz="1100">
                <a:solidFill>
                  <a:srgbClr val="FFFFFF"/>
                </a:solidFill>
              </a:rPr>
              <a:t>:</a:t>
            </a:r>
            <a:r>
              <a:rPr lang="zh-CN" altLang="en-US" sz="1100">
                <a:solidFill>
                  <a:srgbClr val="FFFFFF"/>
                </a:solidFill>
              </a:rPr>
              <a:t>黑体</a:t>
            </a:r>
          </a:p>
          <a:p>
            <a:pPr marL="342900" indent="-342900" algn="r" eaLnBrk="0" hangingPunct="0">
              <a:lnSpc>
                <a:spcPct val="125000"/>
              </a:lnSpc>
              <a:spcBef>
                <a:spcPct val="20000"/>
              </a:spcBef>
              <a:buFont typeface="Arial" pitchFamily="34" charset="0"/>
              <a:buNone/>
            </a:pP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英文正文</a:t>
            </a:r>
            <a:r>
              <a:rPr lang="en-US" altLang="zh-CN" sz="1100">
                <a:solidFill>
                  <a:srgbClr val="FFFFFF"/>
                </a:solidFill>
              </a:rPr>
              <a:t>:20-22pt</a:t>
            </a:r>
          </a:p>
          <a:p>
            <a:pPr marL="342900" indent="-342900" algn="r" eaLnBrk="0" hangingPunct="0">
              <a:lnSpc>
                <a:spcPct val="125000"/>
              </a:lnSpc>
              <a:spcBef>
                <a:spcPct val="20000"/>
              </a:spcBef>
              <a:buFont typeface="Arial" pitchFamily="34" charset="0"/>
              <a:buNone/>
            </a:pPr>
            <a:r>
              <a:rPr lang="zh-CN" altLang="en-US" sz="1100">
                <a:solidFill>
                  <a:srgbClr val="FFFFFF"/>
                </a:solidFill>
              </a:rPr>
              <a:t>子目录 </a:t>
            </a:r>
            <a:r>
              <a:rPr lang="en-US" altLang="zh-CN" sz="1100">
                <a:solidFill>
                  <a:srgbClr val="FFFFFF"/>
                </a:solidFill>
              </a:rPr>
              <a:t>(2-5</a:t>
            </a:r>
            <a:r>
              <a:rPr lang="zh-CN" altLang="en-US" sz="1100">
                <a:solidFill>
                  <a:srgbClr val="FFFFFF"/>
                </a:solidFill>
              </a:rPr>
              <a:t>级</a:t>
            </a:r>
            <a:r>
              <a:rPr lang="en-US" altLang="zh-CN" sz="1100">
                <a:solidFill>
                  <a:srgbClr val="FFFFFF"/>
                </a:solidFill>
              </a:rPr>
              <a:t>) :18pt  </a:t>
            </a:r>
          </a:p>
          <a:p>
            <a:pPr marL="342900" indent="-342900" algn="r" eaLnBrk="0" hangingPunct="0">
              <a:lnSpc>
                <a:spcPct val="125000"/>
              </a:lnSpc>
              <a:spcBef>
                <a:spcPct val="20000"/>
              </a:spcBef>
              <a:buFont typeface="Arial" pitchFamily="34" charset="0"/>
              <a:buNone/>
            </a:pPr>
            <a:r>
              <a:rPr lang="zh-CN" altLang="en-US" sz="1100">
                <a:solidFill>
                  <a:srgbClr val="FFFFFF"/>
                </a:solidFill>
              </a:rPr>
              <a:t>颜色</a:t>
            </a:r>
            <a:r>
              <a:rPr lang="en-US" altLang="zh-CN" sz="1100">
                <a:solidFill>
                  <a:srgbClr val="FFFFFF"/>
                </a:solidFill>
              </a:rPr>
              <a:t>:</a:t>
            </a:r>
            <a:r>
              <a:rPr lang="zh-CN" altLang="en-US" sz="1100">
                <a:solidFill>
                  <a:srgbClr val="FFFFFF"/>
                </a:solidFill>
              </a:rPr>
              <a:t>黑色</a:t>
            </a:r>
          </a:p>
          <a:p>
            <a:pPr marL="342900" indent="-342900" algn="r" eaLnBrk="0" hangingPunct="0">
              <a:lnSpc>
                <a:spcPct val="125000"/>
              </a:lnSpc>
              <a:spcBef>
                <a:spcPct val="20000"/>
              </a:spcBef>
              <a:buFont typeface="Arial" pitchFamily="34" charset="0"/>
              <a:buNone/>
            </a:pPr>
            <a:r>
              <a:rPr lang="zh-CN" altLang="en-US" sz="1100">
                <a:solidFill>
                  <a:srgbClr val="FFFFFF"/>
                </a:solidFill>
              </a:rPr>
              <a:t>内部使用字体 </a:t>
            </a:r>
            <a:r>
              <a:rPr lang="en-US" altLang="zh-CN" sz="1100">
                <a:solidFill>
                  <a:srgbClr val="FFFFFF"/>
                </a:solidFill>
              </a:rPr>
              <a:t>:</a:t>
            </a:r>
          </a:p>
          <a:p>
            <a:pPr marL="342900" indent="-342900" algn="r" eaLnBrk="0" hangingPunct="0">
              <a:lnSpc>
                <a:spcPct val="125000"/>
              </a:lnSpc>
              <a:spcBef>
                <a:spcPct val="20000"/>
              </a:spcBef>
              <a:buFont typeface="Arial" pitchFamily="34" charset="0"/>
              <a:buNone/>
            </a:pPr>
            <a:r>
              <a:rPr lang="en-US" altLang="zh-CN" sz="1100">
                <a:solidFill>
                  <a:srgbClr val="FFFFFF"/>
                </a:solidFill>
              </a:rPr>
              <a:t>FrutigerNext LT Regular</a:t>
            </a:r>
          </a:p>
          <a:p>
            <a:pPr marL="342900" indent="-342900" algn="r" eaLnBrk="0" hangingPunct="0">
              <a:lnSpc>
                <a:spcPct val="125000"/>
              </a:lnSpc>
              <a:spcBef>
                <a:spcPct val="20000"/>
              </a:spcBef>
              <a:buFont typeface="Arial" pitchFamily="34" charset="0"/>
              <a:buNone/>
            </a:pPr>
            <a:r>
              <a:rPr lang="zh-CN" altLang="en-US" sz="1100">
                <a:solidFill>
                  <a:srgbClr val="FFFFFF"/>
                </a:solidFill>
              </a:rPr>
              <a:t>外部使用字体 </a:t>
            </a:r>
            <a:r>
              <a:rPr lang="en-US" altLang="zh-CN" sz="1100">
                <a:solidFill>
                  <a:srgbClr val="FFFFFF"/>
                </a:solidFill>
              </a:rPr>
              <a:t>: Arial</a:t>
            </a:r>
          </a:p>
          <a:p>
            <a:pPr marL="342900" indent="-342900" algn="r" eaLnBrk="0" hangingPunct="0">
              <a:lnSpc>
                <a:spcPct val="75000"/>
              </a:lnSpc>
              <a:spcBef>
                <a:spcPct val="20000"/>
              </a:spcBef>
              <a:buFont typeface="Arial" pitchFamily="34" charset="0"/>
              <a:buNone/>
            </a:pPr>
            <a:endParaRPr lang="en-US" altLang="zh-CN"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中文正文</a:t>
            </a:r>
            <a:r>
              <a:rPr lang="en-US" altLang="zh-CN" sz="1100">
                <a:solidFill>
                  <a:srgbClr val="FFFFFF"/>
                </a:solidFill>
              </a:rPr>
              <a:t>:18-20pt</a:t>
            </a:r>
          </a:p>
          <a:p>
            <a:pPr marL="342900" indent="-342900" algn="r" eaLnBrk="0" hangingPunct="0">
              <a:lnSpc>
                <a:spcPct val="125000"/>
              </a:lnSpc>
              <a:spcBef>
                <a:spcPct val="20000"/>
              </a:spcBef>
              <a:buFont typeface="Arial" pitchFamily="34" charset="0"/>
              <a:buNone/>
            </a:pPr>
            <a:r>
              <a:rPr lang="zh-CN" altLang="en-US" sz="1100">
                <a:solidFill>
                  <a:srgbClr val="FFFFFF"/>
                </a:solidFill>
              </a:rPr>
              <a:t>子目录</a:t>
            </a:r>
            <a:r>
              <a:rPr lang="en-US" altLang="zh-CN" sz="1100">
                <a:solidFill>
                  <a:srgbClr val="FFFFFF"/>
                </a:solidFill>
              </a:rPr>
              <a:t>(2-5</a:t>
            </a:r>
            <a:r>
              <a:rPr lang="zh-CN" altLang="en-US" sz="1100">
                <a:solidFill>
                  <a:srgbClr val="FFFFFF"/>
                </a:solidFill>
              </a:rPr>
              <a:t>级</a:t>
            </a:r>
            <a:r>
              <a:rPr lang="en-US" altLang="zh-CN" sz="1100">
                <a:solidFill>
                  <a:srgbClr val="FFFFFF"/>
                </a:solidFill>
              </a:rPr>
              <a:t>):18pt </a:t>
            </a: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颜色</a:t>
            </a:r>
            <a:r>
              <a:rPr lang="en-US" altLang="zh-CN" sz="1100">
                <a:solidFill>
                  <a:srgbClr val="FFFFFF"/>
                </a:solidFill>
              </a:rPr>
              <a:t>:</a:t>
            </a:r>
            <a:r>
              <a:rPr lang="zh-CN" altLang="en-US" sz="1100">
                <a:solidFill>
                  <a:srgbClr val="FFFFFF"/>
                </a:solidFill>
              </a:rPr>
              <a:t>黑色</a:t>
            </a:r>
          </a:p>
          <a:p>
            <a:pPr marL="342900" indent="-342900" algn="r" eaLnBrk="0" hangingPunct="0">
              <a:lnSpc>
                <a:spcPct val="125000"/>
              </a:lnSpc>
              <a:spcBef>
                <a:spcPct val="20000"/>
              </a:spcBef>
              <a:buFont typeface="Arial" pitchFamily="34" charset="0"/>
              <a:buNone/>
            </a:pPr>
            <a:r>
              <a:rPr lang="zh-CN" altLang="en-US" sz="1100">
                <a:solidFill>
                  <a:srgbClr val="FFFFFF"/>
                </a:solidFill>
              </a:rPr>
              <a:t>字体</a:t>
            </a:r>
            <a:r>
              <a:rPr lang="en-US" altLang="zh-CN" sz="1100">
                <a:solidFill>
                  <a:srgbClr val="FFFFFF"/>
                </a:solidFill>
              </a:rPr>
              <a:t>:</a:t>
            </a:r>
            <a:r>
              <a:rPr lang="zh-CN" altLang="en-US" sz="1100">
                <a:solidFill>
                  <a:srgbClr val="FFFFFF"/>
                </a:solidFill>
              </a:rPr>
              <a:t>细黑体 </a:t>
            </a:r>
            <a:endParaRPr lang="zh-CN" altLang="en-US" sz="1100">
              <a:solidFill>
                <a:srgbClr val="000000"/>
              </a:solidFill>
            </a:endParaRPr>
          </a:p>
        </p:txBody>
      </p:sp>
      <p:grpSp>
        <p:nvGrpSpPr>
          <p:cNvPr id="6155" name="Group 149"/>
          <p:cNvGrpSpPr>
            <a:grpSpLocks/>
          </p:cNvGrpSpPr>
          <p:nvPr/>
        </p:nvGrpSpPr>
        <p:grpSpPr bwMode="auto">
          <a:xfrm>
            <a:off x="12433301" y="3511550"/>
            <a:ext cx="1225551" cy="3224212"/>
            <a:chOff x="5839" y="2251"/>
            <a:chExt cx="579" cy="2031"/>
          </a:xfrm>
        </p:grpSpPr>
        <p:sp>
          <p:nvSpPr>
            <p:cNvPr id="6158" name="Rectangle 150"/>
            <p:cNvSpPr>
              <a:spLocks noChangeArrowheads="1"/>
            </p:cNvSpPr>
            <p:nvPr userDrawn="1"/>
          </p:nvSpPr>
          <p:spPr bwMode="auto">
            <a:xfrm>
              <a:off x="5839" y="3143"/>
              <a:ext cx="579" cy="233"/>
            </a:xfrm>
            <a:prstGeom prst="rect">
              <a:avLst/>
            </a:prstGeom>
            <a:solidFill>
              <a:srgbClr val="FF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a:p>
          </p:txBody>
        </p:sp>
        <p:grpSp>
          <p:nvGrpSpPr>
            <p:cNvPr id="6159" name="Group 151"/>
            <p:cNvGrpSpPr>
              <a:grpSpLocks/>
            </p:cNvGrpSpPr>
            <p:nvPr userDrawn="1"/>
          </p:nvGrpSpPr>
          <p:grpSpPr bwMode="auto">
            <a:xfrm>
              <a:off x="5893" y="2387"/>
              <a:ext cx="466" cy="115"/>
              <a:chOff x="5893" y="2387"/>
              <a:chExt cx="466" cy="115"/>
            </a:xfrm>
          </p:grpSpPr>
          <p:sp>
            <p:nvSpPr>
              <p:cNvPr id="6220" name="Rectangle 152"/>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21" name="Rectangle 153"/>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22" name="Rectangle 154"/>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23" name="Rectangle 155"/>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60" name="Group 156"/>
            <p:cNvGrpSpPr>
              <a:grpSpLocks/>
            </p:cNvGrpSpPr>
            <p:nvPr userDrawn="1"/>
          </p:nvGrpSpPr>
          <p:grpSpPr bwMode="auto">
            <a:xfrm>
              <a:off x="5893" y="2523"/>
              <a:ext cx="466" cy="115"/>
              <a:chOff x="5893" y="2523"/>
              <a:chExt cx="466" cy="115"/>
            </a:xfrm>
          </p:grpSpPr>
          <p:sp>
            <p:nvSpPr>
              <p:cNvPr id="6216" name="Rectangle 157"/>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17" name="Rectangle 158"/>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18" name="Rectangle 159"/>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19" name="Rectangle 160"/>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61" name="Group 161"/>
            <p:cNvGrpSpPr>
              <a:grpSpLocks/>
            </p:cNvGrpSpPr>
            <p:nvPr userDrawn="1"/>
          </p:nvGrpSpPr>
          <p:grpSpPr bwMode="auto">
            <a:xfrm>
              <a:off x="5893" y="2659"/>
              <a:ext cx="466" cy="115"/>
              <a:chOff x="5893" y="2659"/>
              <a:chExt cx="466" cy="115"/>
            </a:xfrm>
          </p:grpSpPr>
          <p:sp>
            <p:nvSpPr>
              <p:cNvPr id="6212" name="Rectangle 162"/>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13" name="Rectangle 163"/>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14" name="Rectangle 164"/>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15" name="Rectangle 165"/>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62" name="Group 166"/>
            <p:cNvGrpSpPr>
              <a:grpSpLocks/>
            </p:cNvGrpSpPr>
            <p:nvPr userDrawn="1"/>
          </p:nvGrpSpPr>
          <p:grpSpPr bwMode="auto">
            <a:xfrm>
              <a:off x="5893" y="2251"/>
              <a:ext cx="466" cy="119"/>
              <a:chOff x="5893" y="2251"/>
              <a:chExt cx="466" cy="119"/>
            </a:xfrm>
          </p:grpSpPr>
          <p:sp>
            <p:nvSpPr>
              <p:cNvPr id="6208" name="Rectangle 167"/>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9" name="Rectangle 168"/>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10" name="Rectangle 169"/>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11" name="Rectangle 170"/>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63" name="Group 171"/>
            <p:cNvGrpSpPr>
              <a:grpSpLocks/>
            </p:cNvGrpSpPr>
            <p:nvPr userDrawn="1"/>
          </p:nvGrpSpPr>
          <p:grpSpPr bwMode="auto">
            <a:xfrm>
              <a:off x="5893" y="2886"/>
              <a:ext cx="466" cy="115"/>
              <a:chOff x="5893" y="2886"/>
              <a:chExt cx="466" cy="115"/>
            </a:xfrm>
          </p:grpSpPr>
          <p:sp>
            <p:nvSpPr>
              <p:cNvPr id="6204" name="Rectangle 172"/>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5" name="Rectangle 173"/>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6" name="Rectangle 174"/>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7" name="Rectangle 175"/>
              <p:cNvSpPr>
                <a:spLocks noChangeArrowheads="1"/>
              </p:cNvSpPr>
              <p:nvPr userDrawn="1"/>
            </p:nvSpPr>
            <p:spPr bwMode="auto">
              <a:xfrm flipV="1">
                <a:off x="5893" y="2886"/>
                <a:ext cx="117" cy="115"/>
              </a:xfrm>
              <a:prstGeom prst="rect">
                <a:avLst/>
              </a:pr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64" name="Group 176"/>
            <p:cNvGrpSpPr>
              <a:grpSpLocks/>
            </p:cNvGrpSpPr>
            <p:nvPr userDrawn="1"/>
          </p:nvGrpSpPr>
          <p:grpSpPr bwMode="auto">
            <a:xfrm>
              <a:off x="5893" y="3022"/>
              <a:ext cx="466" cy="115"/>
              <a:chOff x="5893" y="3022"/>
              <a:chExt cx="466" cy="115"/>
            </a:xfrm>
          </p:grpSpPr>
          <p:sp>
            <p:nvSpPr>
              <p:cNvPr id="6200" name="Rectangle 177"/>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1" name="Rectangle 178"/>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2" name="Rectangle 179"/>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3" name="Rectangle 180"/>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65" name="Group 181"/>
            <p:cNvGrpSpPr>
              <a:grpSpLocks/>
            </p:cNvGrpSpPr>
            <p:nvPr userDrawn="1"/>
          </p:nvGrpSpPr>
          <p:grpSpPr bwMode="auto">
            <a:xfrm>
              <a:off x="5893" y="3158"/>
              <a:ext cx="466" cy="115"/>
              <a:chOff x="5893" y="3158"/>
              <a:chExt cx="466" cy="115"/>
            </a:xfrm>
          </p:grpSpPr>
          <p:sp>
            <p:nvSpPr>
              <p:cNvPr id="6196" name="Rectangle 182"/>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97" name="Rectangle 183"/>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98" name="Rectangle 184"/>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99" name="Rectangle 185"/>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66" name="Group 186"/>
            <p:cNvGrpSpPr>
              <a:grpSpLocks/>
            </p:cNvGrpSpPr>
            <p:nvPr userDrawn="1"/>
          </p:nvGrpSpPr>
          <p:grpSpPr bwMode="auto">
            <a:xfrm>
              <a:off x="5893" y="3385"/>
              <a:ext cx="466" cy="115"/>
              <a:chOff x="5893" y="3385"/>
              <a:chExt cx="466" cy="115"/>
            </a:xfrm>
          </p:grpSpPr>
          <p:sp>
            <p:nvSpPr>
              <p:cNvPr id="6192" name="Rectangle 187"/>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93" name="Rectangle 188"/>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94" name="Rectangle 189"/>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95" name="Rectangle 190"/>
              <p:cNvSpPr>
                <a:spLocks noChangeArrowheads="1"/>
              </p:cNvSpPr>
              <p:nvPr userDrawn="1"/>
            </p:nvSpPr>
            <p:spPr bwMode="auto">
              <a:xfrm flipV="1">
                <a:off x="5893" y="3385"/>
                <a:ext cx="117" cy="115"/>
              </a:xfrm>
              <a:prstGeom prst="rect">
                <a:avLst/>
              </a:pr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67" name="Group 191"/>
            <p:cNvGrpSpPr>
              <a:grpSpLocks/>
            </p:cNvGrpSpPr>
            <p:nvPr userDrawn="1"/>
          </p:nvGrpSpPr>
          <p:grpSpPr bwMode="auto">
            <a:xfrm>
              <a:off x="5893" y="3521"/>
              <a:ext cx="466" cy="115"/>
              <a:chOff x="5893" y="3521"/>
              <a:chExt cx="466" cy="115"/>
            </a:xfrm>
          </p:grpSpPr>
          <p:sp>
            <p:nvSpPr>
              <p:cNvPr id="6188" name="Rectangle 192"/>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9" name="Rectangle 193"/>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90" name="Rectangle 194"/>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91" name="Rectangle 195"/>
              <p:cNvSpPr>
                <a:spLocks noChangeArrowheads="1"/>
              </p:cNvSpPr>
              <p:nvPr userDrawn="1"/>
            </p:nvSpPr>
            <p:spPr bwMode="auto">
              <a:xfrm flipV="1">
                <a:off x="5893" y="3521"/>
                <a:ext cx="117" cy="115"/>
              </a:xfrm>
              <a:prstGeom prst="rect">
                <a:avLst/>
              </a:pr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68" name="Group 196"/>
            <p:cNvGrpSpPr>
              <a:grpSpLocks/>
            </p:cNvGrpSpPr>
            <p:nvPr userDrawn="1"/>
          </p:nvGrpSpPr>
          <p:grpSpPr bwMode="auto">
            <a:xfrm>
              <a:off x="5893" y="3657"/>
              <a:ext cx="466" cy="115"/>
              <a:chOff x="5893" y="3657"/>
              <a:chExt cx="466" cy="115"/>
            </a:xfrm>
          </p:grpSpPr>
          <p:sp>
            <p:nvSpPr>
              <p:cNvPr id="6184" name="Rectangle 197"/>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5" name="Rectangle 198"/>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6" name="Rectangle 199"/>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7" name="Rectangle 200"/>
              <p:cNvSpPr>
                <a:spLocks noChangeArrowheads="1"/>
              </p:cNvSpPr>
              <p:nvPr userDrawn="1"/>
            </p:nvSpPr>
            <p:spPr bwMode="auto">
              <a:xfrm flipV="1">
                <a:off x="5893" y="3657"/>
                <a:ext cx="117" cy="115"/>
              </a:xfrm>
              <a:prstGeom prst="rect">
                <a:avLst/>
              </a:pr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69" name="Group 201"/>
            <p:cNvGrpSpPr>
              <a:grpSpLocks/>
            </p:cNvGrpSpPr>
            <p:nvPr userDrawn="1"/>
          </p:nvGrpSpPr>
          <p:grpSpPr bwMode="auto">
            <a:xfrm>
              <a:off x="5893" y="3884"/>
              <a:ext cx="466" cy="115"/>
              <a:chOff x="5893" y="3884"/>
              <a:chExt cx="466" cy="115"/>
            </a:xfrm>
          </p:grpSpPr>
          <p:sp>
            <p:nvSpPr>
              <p:cNvPr id="6180" name="Rectangle 202"/>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1" name="Rectangle 203"/>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2" name="Rectangle 204"/>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3" name="Rectangle 205"/>
              <p:cNvSpPr>
                <a:spLocks noChangeArrowheads="1"/>
              </p:cNvSpPr>
              <p:nvPr userDrawn="1"/>
            </p:nvSpPr>
            <p:spPr bwMode="auto">
              <a:xfrm flipV="1">
                <a:off x="5893" y="3884"/>
                <a:ext cx="117" cy="115"/>
              </a:xfrm>
              <a:prstGeom prst="rect">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70" name="Group 206"/>
            <p:cNvGrpSpPr>
              <a:grpSpLocks/>
            </p:cNvGrpSpPr>
            <p:nvPr userDrawn="1"/>
          </p:nvGrpSpPr>
          <p:grpSpPr bwMode="auto">
            <a:xfrm>
              <a:off x="5893" y="4026"/>
              <a:ext cx="466" cy="115"/>
              <a:chOff x="5893" y="4026"/>
              <a:chExt cx="466" cy="115"/>
            </a:xfrm>
          </p:grpSpPr>
          <p:sp>
            <p:nvSpPr>
              <p:cNvPr id="6176" name="Rectangle 207"/>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7" name="Rectangle 208"/>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8" name="Rectangle 209"/>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9" name="Rectangle 210"/>
              <p:cNvSpPr>
                <a:spLocks noChangeArrowheads="1"/>
              </p:cNvSpPr>
              <p:nvPr userDrawn="1"/>
            </p:nvSpPr>
            <p:spPr bwMode="auto">
              <a:xfrm flipV="1">
                <a:off x="5893" y="4026"/>
                <a:ext cx="117" cy="115"/>
              </a:xfrm>
              <a:prstGeom prst="rect">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71" name="Group 211"/>
            <p:cNvGrpSpPr>
              <a:grpSpLocks/>
            </p:cNvGrpSpPr>
            <p:nvPr userDrawn="1"/>
          </p:nvGrpSpPr>
          <p:grpSpPr bwMode="auto">
            <a:xfrm>
              <a:off x="5893" y="4167"/>
              <a:ext cx="466" cy="115"/>
              <a:chOff x="5893" y="4167"/>
              <a:chExt cx="466" cy="115"/>
            </a:xfrm>
          </p:grpSpPr>
          <p:sp>
            <p:nvSpPr>
              <p:cNvPr id="6172" name="Rectangle 212"/>
              <p:cNvSpPr>
                <a:spLocks noChangeArrowheads="1"/>
              </p:cNvSpPr>
              <p:nvPr userDrawn="1"/>
            </p:nvSpPr>
            <p:spPr bwMode="auto">
              <a:xfrm flipV="1">
                <a:off x="6010" y="4167"/>
                <a:ext cx="116" cy="115"/>
              </a:xfrm>
              <a:prstGeom prst="rect">
                <a:avLst/>
              </a:prstGeom>
              <a:solidFill>
                <a:srgbClr val="0099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3" name="Rectangle 213"/>
              <p:cNvSpPr>
                <a:spLocks noChangeArrowheads="1"/>
              </p:cNvSpPr>
              <p:nvPr userDrawn="1"/>
            </p:nvSpPr>
            <p:spPr bwMode="auto">
              <a:xfrm flipV="1">
                <a:off x="6126" y="4167"/>
                <a:ext cx="116" cy="115"/>
              </a:xfrm>
              <a:prstGeom prst="rect">
                <a:avLst/>
              </a:prstGeom>
              <a:solidFill>
                <a:srgbClr val="3333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4" name="Rectangle 214"/>
              <p:cNvSpPr>
                <a:spLocks noChangeArrowheads="1"/>
              </p:cNvSpPr>
              <p:nvPr userDrawn="1"/>
            </p:nvSpPr>
            <p:spPr bwMode="auto">
              <a:xfrm flipV="1">
                <a:off x="6242" y="4167"/>
                <a:ext cx="117" cy="115"/>
              </a:xfrm>
              <a:prstGeom prst="rect">
                <a:avLst/>
              </a:prstGeom>
              <a:solidFill>
                <a:srgbClr val="BBE0E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5" name="Rectangle 215"/>
              <p:cNvSpPr>
                <a:spLocks noChangeArrowheads="1"/>
              </p:cNvSpPr>
              <p:nvPr userDrawn="1"/>
            </p:nvSpPr>
            <p:spPr bwMode="auto">
              <a:xfrm flipV="1">
                <a:off x="5893" y="4167"/>
                <a:ext cx="117" cy="115"/>
              </a:xfrm>
              <a:prstGeom prst="rect">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6156" name="Rectangle 216"/>
          <p:cNvSpPr>
            <a:spLocks noChangeArrowheads="1"/>
          </p:cNvSpPr>
          <p:nvPr/>
        </p:nvSpPr>
        <p:spPr bwMode="auto">
          <a:xfrm>
            <a:off x="12335934" y="1341438"/>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eaLnBrk="0" hangingPunct="0">
              <a:lnSpc>
                <a:spcPct val="120000"/>
              </a:lnSpc>
              <a:spcBef>
                <a:spcPct val="20000"/>
              </a:spcBef>
              <a:buFont typeface="Arial" pitchFamily="34" charset="0"/>
              <a:buNone/>
            </a:pPr>
            <a:r>
              <a:rPr lang="zh-CN" altLang="en-US" sz="1100">
                <a:solidFill>
                  <a:srgbClr val="FFFFFF"/>
                </a:solidFill>
              </a:rPr>
              <a:t>配色参考方案：</a:t>
            </a:r>
          </a:p>
          <a:p>
            <a:pPr eaLnBrk="0" hangingPunct="0">
              <a:lnSpc>
                <a:spcPct val="120000"/>
              </a:lnSpc>
              <a:spcBef>
                <a:spcPct val="20000"/>
              </a:spcBef>
              <a:buFont typeface="Arial" pitchFamily="34" charset="0"/>
              <a:buNone/>
            </a:pPr>
            <a:r>
              <a:rPr lang="zh-CN" altLang="en-US" sz="1100">
                <a:solidFill>
                  <a:srgbClr val="FFFFFF"/>
                </a:solidFill>
              </a:rPr>
              <a:t>建议同一页面内不超过四种颜色，以下是</a:t>
            </a:r>
            <a:r>
              <a:rPr lang="en-US" altLang="zh-CN" sz="1100">
                <a:solidFill>
                  <a:srgbClr val="FFFFFF"/>
                </a:solidFill>
              </a:rPr>
              <a:t>13</a:t>
            </a:r>
            <a:r>
              <a:rPr lang="zh-CN" altLang="en-US" sz="1100">
                <a:solidFill>
                  <a:srgbClr val="FFFFFF"/>
                </a:solidFill>
              </a:rPr>
              <a:t>组配色方案，同一页面内只选择一组使用。（仅供参考）</a:t>
            </a:r>
          </a:p>
        </p:txBody>
      </p:sp>
      <p:sp>
        <p:nvSpPr>
          <p:cNvPr id="6157" name="Rectangle 217"/>
          <p:cNvSpPr>
            <a:spLocks noChangeArrowheads="1"/>
          </p:cNvSpPr>
          <p:nvPr/>
        </p:nvSpPr>
        <p:spPr bwMode="auto">
          <a:xfrm>
            <a:off x="12335934"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eaLnBrk="0" hangingPunct="0">
              <a:lnSpc>
                <a:spcPct val="120000"/>
              </a:lnSpc>
              <a:spcBef>
                <a:spcPct val="20000"/>
              </a:spcBef>
              <a:buFont typeface="Arial" pitchFamily="34" charset="0"/>
              <a:buNone/>
            </a:pPr>
            <a:r>
              <a:rPr lang="zh-CN" altLang="en-US" sz="1100">
                <a:solidFill>
                  <a:srgbClr val="FFFFFF"/>
                </a:solidFill>
              </a:rPr>
              <a:t>客户或者合作伙伴的标志放在右上角</a:t>
            </a:r>
            <a:r>
              <a:rPr lang="en-US" altLang="zh-CN" sz="1100">
                <a:solidFill>
                  <a:srgbClr val="FFFFFF"/>
                </a:solidFill>
              </a:rPr>
              <a:t>.</a:t>
            </a:r>
            <a:endParaRPr lang="zh-CN" altLang="en-US" sz="1100">
              <a:solidFill>
                <a:srgbClr val="FFFFFF"/>
              </a:solidFill>
            </a:endParaRPr>
          </a:p>
        </p:txBody>
      </p:sp>
      <p:pic>
        <p:nvPicPr>
          <p:cNvPr id="6224" name="Picture 80" descr="bra200912090008_M副本"/>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0" y="1268413"/>
            <a:ext cx="12192000" cy="2951162"/>
          </a:xfrm>
          <a:prstGeom prst="rect">
            <a:avLst/>
          </a:prstGeom>
          <a:noFill/>
          <a:extLst>
            <a:ext uri="{909E8E84-426E-40DD-AFC4-6F175D3DCCD1}">
              <a14:hiddenFill xmlns:a14="http://schemas.microsoft.com/office/drawing/2010/main">
                <a:solidFill>
                  <a:srgbClr val="FFFFFF"/>
                </a:solidFill>
              </a14:hiddenFill>
            </a:ext>
          </a:extLst>
        </p:spPr>
      </p:pic>
      <p:pic>
        <p:nvPicPr>
          <p:cNvPr id="6225" name="Picture 81" descr="未标题-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111067" y="1268414"/>
            <a:ext cx="4080933" cy="2949575"/>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7"/>
          <p:cNvSpPr txBox="1">
            <a:spLocks noChangeArrowheads="1"/>
          </p:cNvSpPr>
          <p:nvPr/>
        </p:nvSpPr>
        <p:spPr bwMode="auto">
          <a:xfrm>
            <a:off x="9639301" y="3795714"/>
            <a:ext cx="1180131" cy="246221"/>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000" smtClean="0">
                <a:solidFill>
                  <a:srgbClr val="FFFFFF"/>
                </a:solidFill>
                <a:latin typeface="FrutigerNext LT Bold" pitchFamily="34" charset="0"/>
                <a:ea typeface="MS PGothic" pitchFamily="34" charset="-128"/>
              </a:rPr>
              <a:t>www.huawei.com</a:t>
            </a:r>
          </a:p>
        </p:txBody>
      </p:sp>
    </p:spTree>
  </p:cSld>
  <p:clrMap bg1="lt1" tx1="dk1" bg2="lt2" tx2="dk2" accent1="accent1" accent2="accent2" accent3="accent3" accent4="accent4" accent5="accent5" accent6="accent6" hlink="hlink" folHlink="folHlink"/>
  <p:sldLayoutIdLst>
    <p:sldLayoutId id="2147483818"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chemeClr val="tx1"/>
          </a:solidFill>
          <a:latin typeface="+mn-lt"/>
          <a:ea typeface="黑体"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3" name="Rectangle 8"/>
          <p:cNvSpPr>
            <a:spLocks noGrp="1" noChangeArrowheads="1"/>
          </p:cNvSpPr>
          <p:nvPr>
            <p:ph type="title"/>
          </p:nvPr>
        </p:nvSpPr>
        <p:spPr bwMode="auto">
          <a:xfrm>
            <a:off x="1007534" y="4508500"/>
            <a:ext cx="7397751"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spAutoFit/>
          </a:bodyPr>
          <a:lstStyle/>
          <a:p>
            <a:pPr lvl="0"/>
            <a:r>
              <a:rPr lang="zh-CN" altLang="en-US" dirty="0" smtClean="0"/>
              <a:t>单击此处编辑母版标题样式</a:t>
            </a:r>
          </a:p>
        </p:txBody>
      </p:sp>
      <p:sp>
        <p:nvSpPr>
          <p:cNvPr id="82" name="Text Box 5"/>
          <p:cNvSpPr txBox="1">
            <a:spLocks noChangeArrowheads="1"/>
          </p:cNvSpPr>
          <p:nvPr/>
        </p:nvSpPr>
        <p:spPr bwMode="auto">
          <a:xfrm>
            <a:off x="1007534" y="6219825"/>
            <a:ext cx="3121175" cy="215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bIns="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0" hangingPunct="0">
              <a:defRPr/>
            </a:pPr>
            <a:r>
              <a:rPr lang="en-US" altLang="zh-CN" sz="1400" smtClean="0">
                <a:latin typeface="FrutigerNext LT Bold" pitchFamily="34" charset="0"/>
                <a:ea typeface="MS PGothic" pitchFamily="34" charset="-128"/>
              </a:rPr>
              <a:t>HUAWEI TECHNOLOGIES CO., LTD.</a:t>
            </a:r>
          </a:p>
        </p:txBody>
      </p:sp>
      <p:pic>
        <p:nvPicPr>
          <p:cNvPr id="7175" name="Picture 6" descr="Logo"/>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225618" y="5684838"/>
            <a:ext cx="941916"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6" name="Rectangle 13"/>
          <p:cNvSpPr>
            <a:spLocks noChangeArrowheads="1"/>
          </p:cNvSpPr>
          <p:nvPr/>
        </p:nvSpPr>
        <p:spPr bwMode="auto">
          <a:xfrm>
            <a:off x="9647767" y="476250"/>
            <a:ext cx="1953684"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defTabSz="784225" eaLnBrk="0" hangingPunct="0"/>
            <a:r>
              <a:rPr lang="en-US" altLang="zh-CN" sz="1400" b="1">
                <a:solidFill>
                  <a:srgbClr val="666666"/>
                </a:solidFill>
                <a:latin typeface="FrutigerNext LT Bold" pitchFamily="34" charset="0"/>
                <a:ea typeface="MS PGothic" pitchFamily="34" charset="-128"/>
              </a:rPr>
              <a:t>Security Level: </a:t>
            </a:r>
          </a:p>
        </p:txBody>
      </p:sp>
      <p:sp>
        <p:nvSpPr>
          <p:cNvPr id="85" name="Rectangle 19"/>
          <p:cNvSpPr>
            <a:spLocks noGrp="1" noChangeArrowheads="1"/>
          </p:cNvSpPr>
          <p:nvPr>
            <p:ph type="dt" sz="quarter" idx="2"/>
          </p:nvPr>
        </p:nvSpPr>
        <p:spPr bwMode="auto">
          <a:xfrm>
            <a:off x="1007533" y="476251"/>
            <a:ext cx="2844800" cy="21544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400">
                <a:latin typeface="Arial" charset="0"/>
                <a:ea typeface="黑体" pitchFamily="49" charset="-122"/>
              </a:defRPr>
            </a:lvl1pPr>
          </a:lstStyle>
          <a:p>
            <a:pPr>
              <a:defRPr/>
            </a:pPr>
            <a:endParaRPr lang="en-US" altLang="zh-CN"/>
          </a:p>
        </p:txBody>
      </p:sp>
      <p:sp>
        <p:nvSpPr>
          <p:cNvPr id="7178" name="Rectangle 13"/>
          <p:cNvSpPr>
            <a:spLocks noChangeArrowheads="1"/>
          </p:cNvSpPr>
          <p:nvPr/>
        </p:nvSpPr>
        <p:spPr bwMode="auto">
          <a:xfrm>
            <a:off x="-2603500" y="692150"/>
            <a:ext cx="2459567"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eaLnBrk="0" hangingPunct="0">
              <a:lnSpc>
                <a:spcPct val="125000"/>
              </a:lnSpc>
              <a:spcBef>
                <a:spcPct val="20000"/>
              </a:spcBef>
              <a:buFont typeface="Arial" pitchFamily="34" charset="0"/>
              <a:buNone/>
            </a:pPr>
            <a:r>
              <a:rPr lang="zh-CN" altLang="en-US" sz="1100">
                <a:solidFill>
                  <a:srgbClr val="FFFFFF"/>
                </a:solidFill>
              </a:rPr>
              <a:t>英文标题</a:t>
            </a:r>
            <a:r>
              <a:rPr lang="en-US" altLang="zh-CN" sz="1100">
                <a:solidFill>
                  <a:srgbClr val="FFFFFF"/>
                </a:solidFill>
              </a:rPr>
              <a:t>:32-35pt  </a:t>
            </a: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颜色</a:t>
            </a:r>
            <a:r>
              <a:rPr lang="en-US" altLang="zh-CN" sz="1100">
                <a:solidFill>
                  <a:srgbClr val="FFFFFF"/>
                </a:solidFill>
              </a:rPr>
              <a:t>: R153 G0 B0</a:t>
            </a:r>
          </a:p>
          <a:p>
            <a:pPr marL="342900" indent="-342900" algn="r" eaLnBrk="0" hangingPunct="0">
              <a:lnSpc>
                <a:spcPct val="125000"/>
              </a:lnSpc>
              <a:spcBef>
                <a:spcPct val="20000"/>
              </a:spcBef>
              <a:buFont typeface="Arial" pitchFamily="34" charset="0"/>
              <a:buNone/>
            </a:pPr>
            <a:r>
              <a:rPr lang="zh-CN" altLang="en-US" sz="1100">
                <a:solidFill>
                  <a:srgbClr val="FFFFFF"/>
                </a:solidFill>
              </a:rPr>
              <a:t>内部使用字体 </a:t>
            </a:r>
            <a:r>
              <a:rPr lang="en-US" altLang="zh-CN" sz="1100">
                <a:solidFill>
                  <a:srgbClr val="FFFFFF"/>
                </a:solidFill>
              </a:rPr>
              <a:t>:</a:t>
            </a:r>
          </a:p>
          <a:p>
            <a:pPr marL="342900" indent="-342900" algn="r" eaLnBrk="0" hangingPunct="0">
              <a:lnSpc>
                <a:spcPct val="125000"/>
              </a:lnSpc>
              <a:spcBef>
                <a:spcPct val="20000"/>
              </a:spcBef>
              <a:buFont typeface="Arial" pitchFamily="34" charset="0"/>
              <a:buNone/>
            </a:pPr>
            <a:r>
              <a:rPr lang="en-US" altLang="zh-CN" sz="1100">
                <a:solidFill>
                  <a:srgbClr val="FFFFFF"/>
                </a:solidFill>
              </a:rPr>
              <a:t>FrutigerNext LT Medium</a:t>
            </a:r>
          </a:p>
          <a:p>
            <a:pPr marL="342900" indent="-342900" algn="r" eaLnBrk="0" hangingPunct="0">
              <a:lnSpc>
                <a:spcPct val="125000"/>
              </a:lnSpc>
              <a:spcBef>
                <a:spcPct val="20000"/>
              </a:spcBef>
              <a:buFont typeface="Arial" pitchFamily="34" charset="0"/>
              <a:buNone/>
            </a:pPr>
            <a:r>
              <a:rPr lang="zh-CN" altLang="en-US" sz="1100">
                <a:solidFill>
                  <a:srgbClr val="FFFFFF"/>
                </a:solidFill>
              </a:rPr>
              <a:t>外部使用字体 </a:t>
            </a:r>
            <a:r>
              <a:rPr lang="en-US" altLang="zh-CN" sz="1100">
                <a:solidFill>
                  <a:srgbClr val="FFFFFF"/>
                </a:solidFill>
              </a:rPr>
              <a:t>: Arial</a:t>
            </a:r>
          </a:p>
          <a:p>
            <a:pPr marL="342900" indent="-342900" algn="r" eaLnBrk="0" hangingPunct="0">
              <a:lnSpc>
                <a:spcPct val="75000"/>
              </a:lnSpc>
              <a:spcBef>
                <a:spcPct val="20000"/>
              </a:spcBef>
              <a:buFont typeface="Arial" pitchFamily="34" charset="0"/>
              <a:buNone/>
            </a:pPr>
            <a:endParaRPr lang="en-US" altLang="zh-CN"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中文标题</a:t>
            </a:r>
            <a:r>
              <a:rPr lang="en-US" altLang="zh-CN" sz="1100">
                <a:solidFill>
                  <a:srgbClr val="FFFFFF"/>
                </a:solidFill>
              </a:rPr>
              <a:t>:30-32pt  </a:t>
            </a: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颜色</a:t>
            </a:r>
            <a:r>
              <a:rPr lang="en-US" altLang="zh-CN" sz="1100">
                <a:solidFill>
                  <a:srgbClr val="FFFFFF"/>
                </a:solidFill>
              </a:rPr>
              <a:t>: R153 G0 B0</a:t>
            </a:r>
          </a:p>
          <a:p>
            <a:pPr marL="342900" indent="-342900" algn="r" eaLnBrk="0" hangingPunct="0">
              <a:lnSpc>
                <a:spcPct val="125000"/>
              </a:lnSpc>
              <a:spcBef>
                <a:spcPct val="20000"/>
              </a:spcBef>
              <a:buFont typeface="Arial" pitchFamily="34" charset="0"/>
              <a:buNone/>
            </a:pPr>
            <a:r>
              <a:rPr lang="zh-CN" altLang="en-US" sz="1100">
                <a:solidFill>
                  <a:srgbClr val="FFFFFF"/>
                </a:solidFill>
              </a:rPr>
              <a:t>字体</a:t>
            </a:r>
            <a:r>
              <a:rPr lang="en-US" altLang="zh-CN" sz="1100">
                <a:solidFill>
                  <a:srgbClr val="FFFFFF"/>
                </a:solidFill>
              </a:rPr>
              <a:t>:</a:t>
            </a:r>
            <a:r>
              <a:rPr lang="zh-CN" altLang="en-US" sz="1100">
                <a:solidFill>
                  <a:srgbClr val="FFFFFF"/>
                </a:solidFill>
              </a:rPr>
              <a:t>黑体</a:t>
            </a:r>
          </a:p>
          <a:p>
            <a:pPr marL="342900" indent="-342900" algn="r" eaLnBrk="0" hangingPunct="0">
              <a:lnSpc>
                <a:spcPct val="125000"/>
              </a:lnSpc>
              <a:spcBef>
                <a:spcPct val="20000"/>
              </a:spcBef>
              <a:buFont typeface="Arial" pitchFamily="34" charset="0"/>
              <a:buNone/>
            </a:pP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英文正文</a:t>
            </a:r>
            <a:r>
              <a:rPr lang="en-US" altLang="zh-CN" sz="1100">
                <a:solidFill>
                  <a:srgbClr val="FFFFFF"/>
                </a:solidFill>
              </a:rPr>
              <a:t>:20-22pt</a:t>
            </a:r>
          </a:p>
          <a:p>
            <a:pPr marL="342900" indent="-342900" algn="r" eaLnBrk="0" hangingPunct="0">
              <a:lnSpc>
                <a:spcPct val="125000"/>
              </a:lnSpc>
              <a:spcBef>
                <a:spcPct val="20000"/>
              </a:spcBef>
              <a:buFont typeface="Arial" pitchFamily="34" charset="0"/>
              <a:buNone/>
            </a:pPr>
            <a:r>
              <a:rPr lang="zh-CN" altLang="en-US" sz="1100">
                <a:solidFill>
                  <a:srgbClr val="FFFFFF"/>
                </a:solidFill>
              </a:rPr>
              <a:t>子目录 </a:t>
            </a:r>
            <a:r>
              <a:rPr lang="en-US" altLang="zh-CN" sz="1100">
                <a:solidFill>
                  <a:srgbClr val="FFFFFF"/>
                </a:solidFill>
              </a:rPr>
              <a:t>(2-5</a:t>
            </a:r>
            <a:r>
              <a:rPr lang="zh-CN" altLang="en-US" sz="1100">
                <a:solidFill>
                  <a:srgbClr val="FFFFFF"/>
                </a:solidFill>
              </a:rPr>
              <a:t>级</a:t>
            </a:r>
            <a:r>
              <a:rPr lang="en-US" altLang="zh-CN" sz="1100">
                <a:solidFill>
                  <a:srgbClr val="FFFFFF"/>
                </a:solidFill>
              </a:rPr>
              <a:t>) :18pt  </a:t>
            </a:r>
          </a:p>
          <a:p>
            <a:pPr marL="342900" indent="-342900" algn="r" eaLnBrk="0" hangingPunct="0">
              <a:lnSpc>
                <a:spcPct val="125000"/>
              </a:lnSpc>
              <a:spcBef>
                <a:spcPct val="20000"/>
              </a:spcBef>
              <a:buFont typeface="Arial" pitchFamily="34" charset="0"/>
              <a:buNone/>
            </a:pPr>
            <a:r>
              <a:rPr lang="zh-CN" altLang="en-US" sz="1100">
                <a:solidFill>
                  <a:srgbClr val="FFFFFF"/>
                </a:solidFill>
              </a:rPr>
              <a:t>颜色</a:t>
            </a:r>
            <a:r>
              <a:rPr lang="en-US" altLang="zh-CN" sz="1100">
                <a:solidFill>
                  <a:srgbClr val="FFFFFF"/>
                </a:solidFill>
              </a:rPr>
              <a:t>:</a:t>
            </a:r>
            <a:r>
              <a:rPr lang="zh-CN" altLang="en-US" sz="1100">
                <a:solidFill>
                  <a:srgbClr val="FFFFFF"/>
                </a:solidFill>
              </a:rPr>
              <a:t>黑色</a:t>
            </a:r>
          </a:p>
          <a:p>
            <a:pPr marL="342900" indent="-342900" algn="r" eaLnBrk="0" hangingPunct="0">
              <a:lnSpc>
                <a:spcPct val="125000"/>
              </a:lnSpc>
              <a:spcBef>
                <a:spcPct val="20000"/>
              </a:spcBef>
              <a:buFont typeface="Arial" pitchFamily="34" charset="0"/>
              <a:buNone/>
            </a:pPr>
            <a:r>
              <a:rPr lang="zh-CN" altLang="en-US" sz="1100">
                <a:solidFill>
                  <a:srgbClr val="FFFFFF"/>
                </a:solidFill>
              </a:rPr>
              <a:t>内部使用字体 </a:t>
            </a:r>
            <a:r>
              <a:rPr lang="en-US" altLang="zh-CN" sz="1100">
                <a:solidFill>
                  <a:srgbClr val="FFFFFF"/>
                </a:solidFill>
              </a:rPr>
              <a:t>:</a:t>
            </a:r>
          </a:p>
          <a:p>
            <a:pPr marL="342900" indent="-342900" algn="r" eaLnBrk="0" hangingPunct="0">
              <a:lnSpc>
                <a:spcPct val="125000"/>
              </a:lnSpc>
              <a:spcBef>
                <a:spcPct val="20000"/>
              </a:spcBef>
              <a:buFont typeface="Arial" pitchFamily="34" charset="0"/>
              <a:buNone/>
            </a:pPr>
            <a:r>
              <a:rPr lang="en-US" altLang="zh-CN" sz="1100">
                <a:solidFill>
                  <a:srgbClr val="FFFFFF"/>
                </a:solidFill>
              </a:rPr>
              <a:t>FrutigerNext LT Regular</a:t>
            </a:r>
          </a:p>
          <a:p>
            <a:pPr marL="342900" indent="-342900" algn="r" eaLnBrk="0" hangingPunct="0">
              <a:lnSpc>
                <a:spcPct val="125000"/>
              </a:lnSpc>
              <a:spcBef>
                <a:spcPct val="20000"/>
              </a:spcBef>
              <a:buFont typeface="Arial" pitchFamily="34" charset="0"/>
              <a:buNone/>
            </a:pPr>
            <a:r>
              <a:rPr lang="zh-CN" altLang="en-US" sz="1100">
                <a:solidFill>
                  <a:srgbClr val="FFFFFF"/>
                </a:solidFill>
              </a:rPr>
              <a:t>外部使用字体 </a:t>
            </a:r>
            <a:r>
              <a:rPr lang="en-US" altLang="zh-CN" sz="1100">
                <a:solidFill>
                  <a:srgbClr val="FFFFFF"/>
                </a:solidFill>
              </a:rPr>
              <a:t>: Arial</a:t>
            </a:r>
          </a:p>
          <a:p>
            <a:pPr marL="342900" indent="-342900" algn="r" eaLnBrk="0" hangingPunct="0">
              <a:lnSpc>
                <a:spcPct val="75000"/>
              </a:lnSpc>
              <a:spcBef>
                <a:spcPct val="20000"/>
              </a:spcBef>
              <a:buFont typeface="Arial" pitchFamily="34" charset="0"/>
              <a:buNone/>
            </a:pPr>
            <a:endParaRPr lang="en-US" altLang="zh-CN"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中文正文</a:t>
            </a:r>
            <a:r>
              <a:rPr lang="en-US" altLang="zh-CN" sz="1100">
                <a:solidFill>
                  <a:srgbClr val="FFFFFF"/>
                </a:solidFill>
              </a:rPr>
              <a:t>:18-20pt</a:t>
            </a:r>
          </a:p>
          <a:p>
            <a:pPr marL="342900" indent="-342900" algn="r" eaLnBrk="0" hangingPunct="0">
              <a:lnSpc>
                <a:spcPct val="125000"/>
              </a:lnSpc>
              <a:spcBef>
                <a:spcPct val="20000"/>
              </a:spcBef>
              <a:buFont typeface="Arial" pitchFamily="34" charset="0"/>
              <a:buNone/>
            </a:pPr>
            <a:r>
              <a:rPr lang="zh-CN" altLang="en-US" sz="1100">
                <a:solidFill>
                  <a:srgbClr val="FFFFFF"/>
                </a:solidFill>
              </a:rPr>
              <a:t>子目录</a:t>
            </a:r>
            <a:r>
              <a:rPr lang="en-US" altLang="zh-CN" sz="1100">
                <a:solidFill>
                  <a:srgbClr val="FFFFFF"/>
                </a:solidFill>
              </a:rPr>
              <a:t>(2-5</a:t>
            </a:r>
            <a:r>
              <a:rPr lang="zh-CN" altLang="en-US" sz="1100">
                <a:solidFill>
                  <a:srgbClr val="FFFFFF"/>
                </a:solidFill>
              </a:rPr>
              <a:t>级</a:t>
            </a:r>
            <a:r>
              <a:rPr lang="en-US" altLang="zh-CN" sz="1100">
                <a:solidFill>
                  <a:srgbClr val="FFFFFF"/>
                </a:solidFill>
              </a:rPr>
              <a:t>):18pt </a:t>
            </a: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颜色</a:t>
            </a:r>
            <a:r>
              <a:rPr lang="en-US" altLang="zh-CN" sz="1100">
                <a:solidFill>
                  <a:srgbClr val="FFFFFF"/>
                </a:solidFill>
              </a:rPr>
              <a:t>:</a:t>
            </a:r>
            <a:r>
              <a:rPr lang="zh-CN" altLang="en-US" sz="1100">
                <a:solidFill>
                  <a:srgbClr val="FFFFFF"/>
                </a:solidFill>
              </a:rPr>
              <a:t>黑色</a:t>
            </a:r>
          </a:p>
          <a:p>
            <a:pPr marL="342900" indent="-342900" algn="r" eaLnBrk="0" hangingPunct="0">
              <a:lnSpc>
                <a:spcPct val="125000"/>
              </a:lnSpc>
              <a:spcBef>
                <a:spcPct val="20000"/>
              </a:spcBef>
              <a:buFont typeface="Arial" pitchFamily="34" charset="0"/>
              <a:buNone/>
            </a:pPr>
            <a:r>
              <a:rPr lang="zh-CN" altLang="en-US" sz="1100">
                <a:solidFill>
                  <a:srgbClr val="FFFFFF"/>
                </a:solidFill>
              </a:rPr>
              <a:t>字体</a:t>
            </a:r>
            <a:r>
              <a:rPr lang="en-US" altLang="zh-CN" sz="1100">
                <a:solidFill>
                  <a:srgbClr val="FFFFFF"/>
                </a:solidFill>
              </a:rPr>
              <a:t>:</a:t>
            </a:r>
            <a:r>
              <a:rPr lang="zh-CN" altLang="en-US" sz="1100">
                <a:solidFill>
                  <a:srgbClr val="FFFFFF"/>
                </a:solidFill>
              </a:rPr>
              <a:t>细黑体 </a:t>
            </a:r>
            <a:endParaRPr lang="zh-CN" altLang="en-US" sz="1100">
              <a:solidFill>
                <a:srgbClr val="000000"/>
              </a:solidFill>
            </a:endParaRPr>
          </a:p>
        </p:txBody>
      </p:sp>
      <p:grpSp>
        <p:nvGrpSpPr>
          <p:cNvPr id="7179" name="Group 148"/>
          <p:cNvGrpSpPr>
            <a:grpSpLocks/>
          </p:cNvGrpSpPr>
          <p:nvPr/>
        </p:nvGrpSpPr>
        <p:grpSpPr bwMode="auto">
          <a:xfrm>
            <a:off x="12433301" y="3511550"/>
            <a:ext cx="1225551" cy="3224212"/>
            <a:chOff x="5839" y="2251"/>
            <a:chExt cx="579" cy="2031"/>
          </a:xfrm>
        </p:grpSpPr>
        <p:sp>
          <p:nvSpPr>
            <p:cNvPr id="7182" name="Rectangle 149"/>
            <p:cNvSpPr>
              <a:spLocks noChangeArrowheads="1"/>
            </p:cNvSpPr>
            <p:nvPr userDrawn="1"/>
          </p:nvSpPr>
          <p:spPr bwMode="auto">
            <a:xfrm>
              <a:off x="5839" y="3143"/>
              <a:ext cx="579" cy="233"/>
            </a:xfrm>
            <a:prstGeom prst="rect">
              <a:avLst/>
            </a:prstGeom>
            <a:solidFill>
              <a:srgbClr val="FF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a:p>
          </p:txBody>
        </p:sp>
        <p:grpSp>
          <p:nvGrpSpPr>
            <p:cNvPr id="7183" name="Group 150"/>
            <p:cNvGrpSpPr>
              <a:grpSpLocks/>
            </p:cNvGrpSpPr>
            <p:nvPr userDrawn="1"/>
          </p:nvGrpSpPr>
          <p:grpSpPr bwMode="auto">
            <a:xfrm>
              <a:off x="5893" y="2387"/>
              <a:ext cx="466" cy="115"/>
              <a:chOff x="5893" y="2387"/>
              <a:chExt cx="466" cy="115"/>
            </a:xfrm>
          </p:grpSpPr>
          <p:sp>
            <p:nvSpPr>
              <p:cNvPr id="7244" name="Rectangle 151"/>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5" name="Rectangle 152"/>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6" name="Rectangle 153"/>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7" name="Rectangle 154"/>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84" name="Group 155"/>
            <p:cNvGrpSpPr>
              <a:grpSpLocks/>
            </p:cNvGrpSpPr>
            <p:nvPr userDrawn="1"/>
          </p:nvGrpSpPr>
          <p:grpSpPr bwMode="auto">
            <a:xfrm>
              <a:off x="5893" y="2523"/>
              <a:ext cx="466" cy="115"/>
              <a:chOff x="5893" y="2523"/>
              <a:chExt cx="466" cy="115"/>
            </a:xfrm>
          </p:grpSpPr>
          <p:sp>
            <p:nvSpPr>
              <p:cNvPr id="7240" name="Rectangle 156"/>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1" name="Rectangle 157"/>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2" name="Rectangle 158"/>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3" name="Rectangle 159"/>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85" name="Group 160"/>
            <p:cNvGrpSpPr>
              <a:grpSpLocks/>
            </p:cNvGrpSpPr>
            <p:nvPr userDrawn="1"/>
          </p:nvGrpSpPr>
          <p:grpSpPr bwMode="auto">
            <a:xfrm>
              <a:off x="5893" y="2659"/>
              <a:ext cx="466" cy="115"/>
              <a:chOff x="5893" y="2659"/>
              <a:chExt cx="466" cy="115"/>
            </a:xfrm>
          </p:grpSpPr>
          <p:sp>
            <p:nvSpPr>
              <p:cNvPr id="7236" name="Rectangle 161"/>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7" name="Rectangle 162"/>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8" name="Rectangle 163"/>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9" name="Rectangle 164"/>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86" name="Group 165"/>
            <p:cNvGrpSpPr>
              <a:grpSpLocks/>
            </p:cNvGrpSpPr>
            <p:nvPr userDrawn="1"/>
          </p:nvGrpSpPr>
          <p:grpSpPr bwMode="auto">
            <a:xfrm>
              <a:off x="5893" y="2251"/>
              <a:ext cx="466" cy="119"/>
              <a:chOff x="5893" y="2251"/>
              <a:chExt cx="466" cy="119"/>
            </a:xfrm>
          </p:grpSpPr>
          <p:sp>
            <p:nvSpPr>
              <p:cNvPr id="7232" name="Rectangle 166"/>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3" name="Rectangle 167"/>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4" name="Rectangle 168"/>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5" name="Rectangle 169"/>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87" name="Group 170"/>
            <p:cNvGrpSpPr>
              <a:grpSpLocks/>
            </p:cNvGrpSpPr>
            <p:nvPr userDrawn="1"/>
          </p:nvGrpSpPr>
          <p:grpSpPr bwMode="auto">
            <a:xfrm>
              <a:off x="5893" y="2886"/>
              <a:ext cx="466" cy="115"/>
              <a:chOff x="5893" y="2886"/>
              <a:chExt cx="466" cy="115"/>
            </a:xfrm>
          </p:grpSpPr>
          <p:sp>
            <p:nvSpPr>
              <p:cNvPr id="7228" name="Rectangle 171"/>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9" name="Rectangle 172"/>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0" name="Rectangle 173"/>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1" name="Rectangle 174"/>
              <p:cNvSpPr>
                <a:spLocks noChangeArrowheads="1"/>
              </p:cNvSpPr>
              <p:nvPr userDrawn="1"/>
            </p:nvSpPr>
            <p:spPr bwMode="auto">
              <a:xfrm flipV="1">
                <a:off x="5893" y="2886"/>
                <a:ext cx="117" cy="115"/>
              </a:xfrm>
              <a:prstGeom prst="rect">
                <a:avLst/>
              </a:pr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88" name="Group 175"/>
            <p:cNvGrpSpPr>
              <a:grpSpLocks/>
            </p:cNvGrpSpPr>
            <p:nvPr userDrawn="1"/>
          </p:nvGrpSpPr>
          <p:grpSpPr bwMode="auto">
            <a:xfrm>
              <a:off x="5893" y="3022"/>
              <a:ext cx="466" cy="115"/>
              <a:chOff x="5893" y="3022"/>
              <a:chExt cx="466" cy="115"/>
            </a:xfrm>
          </p:grpSpPr>
          <p:sp>
            <p:nvSpPr>
              <p:cNvPr id="7224" name="Rectangle 176"/>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5" name="Rectangle 177"/>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6" name="Rectangle 178"/>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7" name="Rectangle 179"/>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89" name="Group 180"/>
            <p:cNvGrpSpPr>
              <a:grpSpLocks/>
            </p:cNvGrpSpPr>
            <p:nvPr userDrawn="1"/>
          </p:nvGrpSpPr>
          <p:grpSpPr bwMode="auto">
            <a:xfrm>
              <a:off x="5893" y="3158"/>
              <a:ext cx="466" cy="115"/>
              <a:chOff x="5893" y="3158"/>
              <a:chExt cx="466" cy="115"/>
            </a:xfrm>
          </p:grpSpPr>
          <p:sp>
            <p:nvSpPr>
              <p:cNvPr id="7220" name="Rectangle 181"/>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1" name="Rectangle 182"/>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2" name="Rectangle 183"/>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3" name="Rectangle 184"/>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90" name="Group 185"/>
            <p:cNvGrpSpPr>
              <a:grpSpLocks/>
            </p:cNvGrpSpPr>
            <p:nvPr userDrawn="1"/>
          </p:nvGrpSpPr>
          <p:grpSpPr bwMode="auto">
            <a:xfrm>
              <a:off x="5893" y="3385"/>
              <a:ext cx="466" cy="115"/>
              <a:chOff x="5893" y="3385"/>
              <a:chExt cx="466" cy="115"/>
            </a:xfrm>
          </p:grpSpPr>
          <p:sp>
            <p:nvSpPr>
              <p:cNvPr id="7216" name="Rectangle 186"/>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7" name="Rectangle 187"/>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8" name="Rectangle 188"/>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9" name="Rectangle 189"/>
              <p:cNvSpPr>
                <a:spLocks noChangeArrowheads="1"/>
              </p:cNvSpPr>
              <p:nvPr userDrawn="1"/>
            </p:nvSpPr>
            <p:spPr bwMode="auto">
              <a:xfrm flipV="1">
                <a:off x="5893" y="3385"/>
                <a:ext cx="117" cy="115"/>
              </a:xfrm>
              <a:prstGeom prst="rect">
                <a:avLst/>
              </a:pr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91" name="Group 190"/>
            <p:cNvGrpSpPr>
              <a:grpSpLocks/>
            </p:cNvGrpSpPr>
            <p:nvPr userDrawn="1"/>
          </p:nvGrpSpPr>
          <p:grpSpPr bwMode="auto">
            <a:xfrm>
              <a:off x="5893" y="3521"/>
              <a:ext cx="466" cy="115"/>
              <a:chOff x="5893" y="3521"/>
              <a:chExt cx="466" cy="115"/>
            </a:xfrm>
          </p:grpSpPr>
          <p:sp>
            <p:nvSpPr>
              <p:cNvPr id="7212" name="Rectangle 191"/>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3" name="Rectangle 192"/>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4" name="Rectangle 193"/>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5" name="Rectangle 194"/>
              <p:cNvSpPr>
                <a:spLocks noChangeArrowheads="1"/>
              </p:cNvSpPr>
              <p:nvPr userDrawn="1"/>
            </p:nvSpPr>
            <p:spPr bwMode="auto">
              <a:xfrm flipV="1">
                <a:off x="5893" y="3521"/>
                <a:ext cx="117" cy="115"/>
              </a:xfrm>
              <a:prstGeom prst="rect">
                <a:avLst/>
              </a:pr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92" name="Group 195"/>
            <p:cNvGrpSpPr>
              <a:grpSpLocks/>
            </p:cNvGrpSpPr>
            <p:nvPr userDrawn="1"/>
          </p:nvGrpSpPr>
          <p:grpSpPr bwMode="auto">
            <a:xfrm>
              <a:off x="5893" y="3657"/>
              <a:ext cx="466" cy="115"/>
              <a:chOff x="5893" y="3657"/>
              <a:chExt cx="466" cy="115"/>
            </a:xfrm>
          </p:grpSpPr>
          <p:sp>
            <p:nvSpPr>
              <p:cNvPr id="7208" name="Rectangle 196"/>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9" name="Rectangle 197"/>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0" name="Rectangle 198"/>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1" name="Rectangle 199"/>
              <p:cNvSpPr>
                <a:spLocks noChangeArrowheads="1"/>
              </p:cNvSpPr>
              <p:nvPr userDrawn="1"/>
            </p:nvSpPr>
            <p:spPr bwMode="auto">
              <a:xfrm flipV="1">
                <a:off x="5893" y="3657"/>
                <a:ext cx="117" cy="115"/>
              </a:xfrm>
              <a:prstGeom prst="rect">
                <a:avLst/>
              </a:pr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93" name="Group 200"/>
            <p:cNvGrpSpPr>
              <a:grpSpLocks/>
            </p:cNvGrpSpPr>
            <p:nvPr userDrawn="1"/>
          </p:nvGrpSpPr>
          <p:grpSpPr bwMode="auto">
            <a:xfrm>
              <a:off x="5893" y="3884"/>
              <a:ext cx="466" cy="115"/>
              <a:chOff x="5893" y="3884"/>
              <a:chExt cx="466" cy="115"/>
            </a:xfrm>
          </p:grpSpPr>
          <p:sp>
            <p:nvSpPr>
              <p:cNvPr id="7204" name="Rectangle 201"/>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5" name="Rectangle 202"/>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6" name="Rectangle 203"/>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7" name="Rectangle 204"/>
              <p:cNvSpPr>
                <a:spLocks noChangeArrowheads="1"/>
              </p:cNvSpPr>
              <p:nvPr userDrawn="1"/>
            </p:nvSpPr>
            <p:spPr bwMode="auto">
              <a:xfrm flipV="1">
                <a:off x="5893" y="3884"/>
                <a:ext cx="117" cy="115"/>
              </a:xfrm>
              <a:prstGeom prst="rect">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94" name="Group 205"/>
            <p:cNvGrpSpPr>
              <a:grpSpLocks/>
            </p:cNvGrpSpPr>
            <p:nvPr userDrawn="1"/>
          </p:nvGrpSpPr>
          <p:grpSpPr bwMode="auto">
            <a:xfrm>
              <a:off x="5893" y="4026"/>
              <a:ext cx="466" cy="115"/>
              <a:chOff x="5893" y="4026"/>
              <a:chExt cx="466" cy="115"/>
            </a:xfrm>
          </p:grpSpPr>
          <p:sp>
            <p:nvSpPr>
              <p:cNvPr id="7200" name="Rectangle 206"/>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1" name="Rectangle 207"/>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2" name="Rectangle 208"/>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3" name="Rectangle 209"/>
              <p:cNvSpPr>
                <a:spLocks noChangeArrowheads="1"/>
              </p:cNvSpPr>
              <p:nvPr userDrawn="1"/>
            </p:nvSpPr>
            <p:spPr bwMode="auto">
              <a:xfrm flipV="1">
                <a:off x="5893" y="4026"/>
                <a:ext cx="117" cy="115"/>
              </a:xfrm>
              <a:prstGeom prst="rect">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95" name="Group 210"/>
            <p:cNvGrpSpPr>
              <a:grpSpLocks/>
            </p:cNvGrpSpPr>
            <p:nvPr userDrawn="1"/>
          </p:nvGrpSpPr>
          <p:grpSpPr bwMode="auto">
            <a:xfrm>
              <a:off x="5893" y="4167"/>
              <a:ext cx="466" cy="115"/>
              <a:chOff x="5893" y="4167"/>
              <a:chExt cx="466" cy="115"/>
            </a:xfrm>
          </p:grpSpPr>
          <p:sp>
            <p:nvSpPr>
              <p:cNvPr id="7196" name="Rectangle 211"/>
              <p:cNvSpPr>
                <a:spLocks noChangeArrowheads="1"/>
              </p:cNvSpPr>
              <p:nvPr userDrawn="1"/>
            </p:nvSpPr>
            <p:spPr bwMode="auto">
              <a:xfrm flipV="1">
                <a:off x="6010" y="4167"/>
                <a:ext cx="116" cy="115"/>
              </a:xfrm>
              <a:prstGeom prst="rect">
                <a:avLst/>
              </a:prstGeom>
              <a:solidFill>
                <a:srgbClr val="0099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7" name="Rectangle 212"/>
              <p:cNvSpPr>
                <a:spLocks noChangeArrowheads="1"/>
              </p:cNvSpPr>
              <p:nvPr userDrawn="1"/>
            </p:nvSpPr>
            <p:spPr bwMode="auto">
              <a:xfrm flipV="1">
                <a:off x="6126" y="4167"/>
                <a:ext cx="116" cy="115"/>
              </a:xfrm>
              <a:prstGeom prst="rect">
                <a:avLst/>
              </a:prstGeom>
              <a:solidFill>
                <a:srgbClr val="3333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8" name="Rectangle 213"/>
              <p:cNvSpPr>
                <a:spLocks noChangeArrowheads="1"/>
              </p:cNvSpPr>
              <p:nvPr userDrawn="1"/>
            </p:nvSpPr>
            <p:spPr bwMode="auto">
              <a:xfrm flipV="1">
                <a:off x="6242" y="4167"/>
                <a:ext cx="117" cy="115"/>
              </a:xfrm>
              <a:prstGeom prst="rect">
                <a:avLst/>
              </a:prstGeom>
              <a:solidFill>
                <a:srgbClr val="BBE0E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9" name="Rectangle 214"/>
              <p:cNvSpPr>
                <a:spLocks noChangeArrowheads="1"/>
              </p:cNvSpPr>
              <p:nvPr userDrawn="1"/>
            </p:nvSpPr>
            <p:spPr bwMode="auto">
              <a:xfrm flipV="1">
                <a:off x="5893" y="4167"/>
                <a:ext cx="117" cy="115"/>
              </a:xfrm>
              <a:prstGeom prst="rect">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7180" name="Rectangle 215"/>
          <p:cNvSpPr>
            <a:spLocks noChangeArrowheads="1"/>
          </p:cNvSpPr>
          <p:nvPr/>
        </p:nvSpPr>
        <p:spPr bwMode="auto">
          <a:xfrm>
            <a:off x="12335934" y="1341438"/>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eaLnBrk="0" hangingPunct="0">
              <a:lnSpc>
                <a:spcPct val="120000"/>
              </a:lnSpc>
              <a:spcBef>
                <a:spcPct val="20000"/>
              </a:spcBef>
              <a:buFont typeface="Arial" pitchFamily="34" charset="0"/>
              <a:buNone/>
            </a:pPr>
            <a:r>
              <a:rPr lang="zh-CN" altLang="en-US" sz="1100">
                <a:solidFill>
                  <a:srgbClr val="FFFFFF"/>
                </a:solidFill>
              </a:rPr>
              <a:t>配色参考方案：</a:t>
            </a:r>
          </a:p>
          <a:p>
            <a:pPr eaLnBrk="0" hangingPunct="0">
              <a:lnSpc>
                <a:spcPct val="120000"/>
              </a:lnSpc>
              <a:spcBef>
                <a:spcPct val="20000"/>
              </a:spcBef>
              <a:buFont typeface="Arial" pitchFamily="34" charset="0"/>
              <a:buNone/>
            </a:pPr>
            <a:r>
              <a:rPr lang="zh-CN" altLang="en-US" sz="1100">
                <a:solidFill>
                  <a:srgbClr val="FFFFFF"/>
                </a:solidFill>
              </a:rPr>
              <a:t>建议同一页面内不超过四种颜色，以下是</a:t>
            </a:r>
            <a:r>
              <a:rPr lang="en-US" altLang="zh-CN" sz="1100">
                <a:solidFill>
                  <a:srgbClr val="FFFFFF"/>
                </a:solidFill>
              </a:rPr>
              <a:t>13</a:t>
            </a:r>
            <a:r>
              <a:rPr lang="zh-CN" altLang="en-US" sz="1100">
                <a:solidFill>
                  <a:srgbClr val="FFFFFF"/>
                </a:solidFill>
              </a:rPr>
              <a:t>组配色方案，同一页面内只选择一组使用。（仅供参考）</a:t>
            </a:r>
          </a:p>
        </p:txBody>
      </p:sp>
      <p:sp>
        <p:nvSpPr>
          <p:cNvPr id="7181" name="Rectangle 216"/>
          <p:cNvSpPr>
            <a:spLocks noChangeArrowheads="1"/>
          </p:cNvSpPr>
          <p:nvPr/>
        </p:nvSpPr>
        <p:spPr bwMode="auto">
          <a:xfrm>
            <a:off x="12335934"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eaLnBrk="0" hangingPunct="0">
              <a:lnSpc>
                <a:spcPct val="120000"/>
              </a:lnSpc>
              <a:spcBef>
                <a:spcPct val="20000"/>
              </a:spcBef>
              <a:buFont typeface="Arial" pitchFamily="34" charset="0"/>
              <a:buNone/>
            </a:pPr>
            <a:r>
              <a:rPr lang="zh-CN" altLang="en-US" sz="1100">
                <a:solidFill>
                  <a:srgbClr val="FFFFFF"/>
                </a:solidFill>
              </a:rPr>
              <a:t>客户或者合作伙伴的标志放在右上角</a:t>
            </a:r>
            <a:r>
              <a:rPr lang="en-US" altLang="zh-CN" sz="1100">
                <a:solidFill>
                  <a:srgbClr val="FFFFFF"/>
                </a:solidFill>
              </a:rPr>
              <a:t>.</a:t>
            </a:r>
            <a:endParaRPr lang="zh-CN" altLang="en-US" sz="1100">
              <a:solidFill>
                <a:srgbClr val="FFFFFF"/>
              </a:solidFill>
            </a:endParaRPr>
          </a:p>
        </p:txBody>
      </p:sp>
      <p:pic>
        <p:nvPicPr>
          <p:cNvPr id="7248" name="Picture 80" descr="sb10064568n-001副本"/>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0" y="1268413"/>
            <a:ext cx="12192000" cy="2951162"/>
          </a:xfrm>
          <a:prstGeom prst="rect">
            <a:avLst/>
          </a:prstGeom>
          <a:noFill/>
          <a:extLst>
            <a:ext uri="{909E8E84-426E-40DD-AFC4-6F175D3DCCD1}">
              <a14:hiddenFill xmlns:a14="http://schemas.microsoft.com/office/drawing/2010/main">
                <a:solidFill>
                  <a:srgbClr val="FFFFFF"/>
                </a:solidFill>
              </a14:hiddenFill>
            </a:ext>
          </a:extLst>
        </p:spPr>
      </p:pic>
      <p:pic>
        <p:nvPicPr>
          <p:cNvPr id="7249" name="Picture 81" descr="未标题-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111067" y="1268414"/>
            <a:ext cx="4080933" cy="2949575"/>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7"/>
          <p:cNvSpPr txBox="1">
            <a:spLocks noChangeArrowheads="1"/>
          </p:cNvSpPr>
          <p:nvPr/>
        </p:nvSpPr>
        <p:spPr bwMode="auto">
          <a:xfrm>
            <a:off x="9639301" y="3795714"/>
            <a:ext cx="1180131" cy="246221"/>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000" smtClean="0">
                <a:solidFill>
                  <a:srgbClr val="FFFFFF"/>
                </a:solidFill>
                <a:latin typeface="FrutigerNext LT Bold" pitchFamily="34" charset="0"/>
                <a:ea typeface="MS PGothic" pitchFamily="34" charset="-128"/>
              </a:rPr>
              <a:t>www.huawei.com</a:t>
            </a:r>
          </a:p>
        </p:txBody>
      </p:sp>
    </p:spTree>
  </p:cSld>
  <p:clrMap bg1="lt1" tx1="dk1" bg2="lt2" tx2="dk2" accent1="accent1" accent2="accent2" accent3="accent3" accent4="accent4" accent5="accent5" accent6="accent6" hlink="hlink" folHlink="folHlink"/>
  <p:sldLayoutIdLst>
    <p:sldLayoutId id="2147483819"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chemeClr val="tx1"/>
          </a:solidFill>
          <a:latin typeface="+mn-lt"/>
          <a:ea typeface="黑体"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7" name="Rectangle 8"/>
          <p:cNvSpPr>
            <a:spLocks noGrp="1" noChangeArrowheads="1"/>
          </p:cNvSpPr>
          <p:nvPr>
            <p:ph type="title"/>
          </p:nvPr>
        </p:nvSpPr>
        <p:spPr bwMode="auto">
          <a:xfrm>
            <a:off x="1007534" y="4508500"/>
            <a:ext cx="7397751"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spAutoFit/>
          </a:bodyPr>
          <a:lstStyle/>
          <a:p>
            <a:pPr lvl="0"/>
            <a:r>
              <a:rPr lang="zh-CN" altLang="en-US" dirty="0" smtClean="0"/>
              <a:t>单击此处编辑母版标题样式</a:t>
            </a:r>
          </a:p>
        </p:txBody>
      </p:sp>
      <p:sp>
        <p:nvSpPr>
          <p:cNvPr id="82" name="Text Box 5"/>
          <p:cNvSpPr txBox="1">
            <a:spLocks noChangeArrowheads="1"/>
          </p:cNvSpPr>
          <p:nvPr/>
        </p:nvSpPr>
        <p:spPr bwMode="auto">
          <a:xfrm>
            <a:off x="1007534" y="6219825"/>
            <a:ext cx="3121175" cy="215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bIns="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0" hangingPunct="0">
              <a:defRPr/>
            </a:pPr>
            <a:r>
              <a:rPr lang="en-US" altLang="zh-CN" sz="1400" smtClean="0">
                <a:latin typeface="FrutigerNext LT Bold" pitchFamily="34" charset="0"/>
                <a:ea typeface="MS PGothic" pitchFamily="34" charset="-128"/>
              </a:rPr>
              <a:t>HUAWEI TECHNOLOGIES CO., LTD.</a:t>
            </a:r>
          </a:p>
        </p:txBody>
      </p:sp>
      <p:pic>
        <p:nvPicPr>
          <p:cNvPr id="8199" name="Picture 6" descr="Logo"/>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225618" y="5684838"/>
            <a:ext cx="941916"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0" name="Rectangle 13"/>
          <p:cNvSpPr>
            <a:spLocks noChangeArrowheads="1"/>
          </p:cNvSpPr>
          <p:nvPr/>
        </p:nvSpPr>
        <p:spPr bwMode="auto">
          <a:xfrm>
            <a:off x="9647767" y="476250"/>
            <a:ext cx="1953684"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defTabSz="784225" eaLnBrk="0" hangingPunct="0"/>
            <a:r>
              <a:rPr lang="en-US" altLang="zh-CN" sz="1400" b="1">
                <a:solidFill>
                  <a:srgbClr val="666666"/>
                </a:solidFill>
                <a:latin typeface="FrutigerNext LT Bold" pitchFamily="34" charset="0"/>
                <a:ea typeface="MS PGothic" pitchFamily="34" charset="-128"/>
              </a:rPr>
              <a:t>Security Level: </a:t>
            </a:r>
          </a:p>
        </p:txBody>
      </p:sp>
      <p:sp>
        <p:nvSpPr>
          <p:cNvPr id="85" name="Rectangle 19"/>
          <p:cNvSpPr>
            <a:spLocks noGrp="1" noChangeArrowheads="1"/>
          </p:cNvSpPr>
          <p:nvPr>
            <p:ph type="dt" sz="quarter" idx="2"/>
          </p:nvPr>
        </p:nvSpPr>
        <p:spPr bwMode="auto">
          <a:xfrm>
            <a:off x="1007533" y="476251"/>
            <a:ext cx="2844800" cy="21544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400">
                <a:latin typeface="Arial" charset="0"/>
                <a:ea typeface="黑体" pitchFamily="49" charset="-122"/>
              </a:defRPr>
            </a:lvl1pPr>
          </a:lstStyle>
          <a:p>
            <a:pPr>
              <a:defRPr/>
            </a:pPr>
            <a:endParaRPr lang="en-US" altLang="zh-CN"/>
          </a:p>
        </p:txBody>
      </p:sp>
      <p:sp>
        <p:nvSpPr>
          <p:cNvPr id="8202" name="Rectangle 15"/>
          <p:cNvSpPr>
            <a:spLocks noChangeArrowheads="1"/>
          </p:cNvSpPr>
          <p:nvPr/>
        </p:nvSpPr>
        <p:spPr bwMode="auto">
          <a:xfrm>
            <a:off x="-2603500" y="692150"/>
            <a:ext cx="2459567"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eaLnBrk="0" hangingPunct="0">
              <a:lnSpc>
                <a:spcPct val="125000"/>
              </a:lnSpc>
              <a:spcBef>
                <a:spcPct val="20000"/>
              </a:spcBef>
              <a:buFont typeface="Arial" pitchFamily="34" charset="0"/>
              <a:buNone/>
            </a:pPr>
            <a:r>
              <a:rPr lang="zh-CN" altLang="en-US" sz="1100">
                <a:solidFill>
                  <a:srgbClr val="FFFFFF"/>
                </a:solidFill>
              </a:rPr>
              <a:t>英文标题</a:t>
            </a:r>
            <a:r>
              <a:rPr lang="en-US" altLang="zh-CN" sz="1100">
                <a:solidFill>
                  <a:srgbClr val="FFFFFF"/>
                </a:solidFill>
              </a:rPr>
              <a:t>:32-35pt  </a:t>
            </a: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颜色</a:t>
            </a:r>
            <a:r>
              <a:rPr lang="en-US" altLang="zh-CN" sz="1100">
                <a:solidFill>
                  <a:srgbClr val="FFFFFF"/>
                </a:solidFill>
              </a:rPr>
              <a:t>: R153 G0 B0</a:t>
            </a:r>
          </a:p>
          <a:p>
            <a:pPr marL="342900" indent="-342900" algn="r" eaLnBrk="0" hangingPunct="0">
              <a:lnSpc>
                <a:spcPct val="125000"/>
              </a:lnSpc>
              <a:spcBef>
                <a:spcPct val="20000"/>
              </a:spcBef>
              <a:buFont typeface="Arial" pitchFamily="34" charset="0"/>
              <a:buNone/>
            </a:pPr>
            <a:r>
              <a:rPr lang="zh-CN" altLang="en-US" sz="1100">
                <a:solidFill>
                  <a:srgbClr val="FFFFFF"/>
                </a:solidFill>
              </a:rPr>
              <a:t>内部使用字体 </a:t>
            </a:r>
            <a:r>
              <a:rPr lang="en-US" altLang="zh-CN" sz="1100">
                <a:solidFill>
                  <a:srgbClr val="FFFFFF"/>
                </a:solidFill>
              </a:rPr>
              <a:t>:</a:t>
            </a:r>
          </a:p>
          <a:p>
            <a:pPr marL="342900" indent="-342900" algn="r" eaLnBrk="0" hangingPunct="0">
              <a:lnSpc>
                <a:spcPct val="125000"/>
              </a:lnSpc>
              <a:spcBef>
                <a:spcPct val="20000"/>
              </a:spcBef>
              <a:buFont typeface="Arial" pitchFamily="34" charset="0"/>
              <a:buNone/>
            </a:pPr>
            <a:r>
              <a:rPr lang="en-US" altLang="zh-CN" sz="1100">
                <a:solidFill>
                  <a:srgbClr val="FFFFFF"/>
                </a:solidFill>
              </a:rPr>
              <a:t>FrutigerNext LT Medium</a:t>
            </a:r>
          </a:p>
          <a:p>
            <a:pPr marL="342900" indent="-342900" algn="r" eaLnBrk="0" hangingPunct="0">
              <a:lnSpc>
                <a:spcPct val="125000"/>
              </a:lnSpc>
              <a:spcBef>
                <a:spcPct val="20000"/>
              </a:spcBef>
              <a:buFont typeface="Arial" pitchFamily="34" charset="0"/>
              <a:buNone/>
            </a:pPr>
            <a:r>
              <a:rPr lang="zh-CN" altLang="en-US" sz="1100">
                <a:solidFill>
                  <a:srgbClr val="FFFFFF"/>
                </a:solidFill>
              </a:rPr>
              <a:t>外部使用字体 </a:t>
            </a:r>
            <a:r>
              <a:rPr lang="en-US" altLang="zh-CN" sz="1100">
                <a:solidFill>
                  <a:srgbClr val="FFFFFF"/>
                </a:solidFill>
              </a:rPr>
              <a:t>: Arial</a:t>
            </a:r>
          </a:p>
          <a:p>
            <a:pPr marL="342900" indent="-342900" algn="r" eaLnBrk="0" hangingPunct="0">
              <a:lnSpc>
                <a:spcPct val="75000"/>
              </a:lnSpc>
              <a:spcBef>
                <a:spcPct val="20000"/>
              </a:spcBef>
              <a:buFont typeface="Arial" pitchFamily="34" charset="0"/>
              <a:buNone/>
            </a:pPr>
            <a:endParaRPr lang="en-US" altLang="zh-CN"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中文标题</a:t>
            </a:r>
            <a:r>
              <a:rPr lang="en-US" altLang="zh-CN" sz="1100">
                <a:solidFill>
                  <a:srgbClr val="FFFFFF"/>
                </a:solidFill>
              </a:rPr>
              <a:t>:30-32pt  </a:t>
            </a: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颜色</a:t>
            </a:r>
            <a:r>
              <a:rPr lang="en-US" altLang="zh-CN" sz="1100">
                <a:solidFill>
                  <a:srgbClr val="FFFFFF"/>
                </a:solidFill>
              </a:rPr>
              <a:t>: R153 G0 B0</a:t>
            </a:r>
          </a:p>
          <a:p>
            <a:pPr marL="342900" indent="-342900" algn="r" eaLnBrk="0" hangingPunct="0">
              <a:lnSpc>
                <a:spcPct val="125000"/>
              </a:lnSpc>
              <a:spcBef>
                <a:spcPct val="20000"/>
              </a:spcBef>
              <a:buFont typeface="Arial" pitchFamily="34" charset="0"/>
              <a:buNone/>
            </a:pPr>
            <a:r>
              <a:rPr lang="zh-CN" altLang="en-US" sz="1100">
                <a:solidFill>
                  <a:srgbClr val="FFFFFF"/>
                </a:solidFill>
              </a:rPr>
              <a:t>字体</a:t>
            </a:r>
            <a:r>
              <a:rPr lang="en-US" altLang="zh-CN" sz="1100">
                <a:solidFill>
                  <a:srgbClr val="FFFFFF"/>
                </a:solidFill>
              </a:rPr>
              <a:t>:</a:t>
            </a:r>
            <a:r>
              <a:rPr lang="zh-CN" altLang="en-US" sz="1100">
                <a:solidFill>
                  <a:srgbClr val="FFFFFF"/>
                </a:solidFill>
              </a:rPr>
              <a:t>黑体</a:t>
            </a:r>
          </a:p>
          <a:p>
            <a:pPr marL="342900" indent="-342900" algn="r" eaLnBrk="0" hangingPunct="0">
              <a:lnSpc>
                <a:spcPct val="125000"/>
              </a:lnSpc>
              <a:spcBef>
                <a:spcPct val="20000"/>
              </a:spcBef>
              <a:buFont typeface="Arial" pitchFamily="34" charset="0"/>
              <a:buNone/>
            </a:pP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英文正文</a:t>
            </a:r>
            <a:r>
              <a:rPr lang="en-US" altLang="zh-CN" sz="1100">
                <a:solidFill>
                  <a:srgbClr val="FFFFFF"/>
                </a:solidFill>
              </a:rPr>
              <a:t>:20-22pt</a:t>
            </a:r>
          </a:p>
          <a:p>
            <a:pPr marL="342900" indent="-342900" algn="r" eaLnBrk="0" hangingPunct="0">
              <a:lnSpc>
                <a:spcPct val="125000"/>
              </a:lnSpc>
              <a:spcBef>
                <a:spcPct val="20000"/>
              </a:spcBef>
              <a:buFont typeface="Arial" pitchFamily="34" charset="0"/>
              <a:buNone/>
            </a:pPr>
            <a:r>
              <a:rPr lang="zh-CN" altLang="en-US" sz="1100">
                <a:solidFill>
                  <a:srgbClr val="FFFFFF"/>
                </a:solidFill>
              </a:rPr>
              <a:t>子目录 </a:t>
            </a:r>
            <a:r>
              <a:rPr lang="en-US" altLang="zh-CN" sz="1100">
                <a:solidFill>
                  <a:srgbClr val="FFFFFF"/>
                </a:solidFill>
              </a:rPr>
              <a:t>(2-5</a:t>
            </a:r>
            <a:r>
              <a:rPr lang="zh-CN" altLang="en-US" sz="1100">
                <a:solidFill>
                  <a:srgbClr val="FFFFFF"/>
                </a:solidFill>
              </a:rPr>
              <a:t>级</a:t>
            </a:r>
            <a:r>
              <a:rPr lang="en-US" altLang="zh-CN" sz="1100">
                <a:solidFill>
                  <a:srgbClr val="FFFFFF"/>
                </a:solidFill>
              </a:rPr>
              <a:t>) :18pt  </a:t>
            </a:r>
          </a:p>
          <a:p>
            <a:pPr marL="342900" indent="-342900" algn="r" eaLnBrk="0" hangingPunct="0">
              <a:lnSpc>
                <a:spcPct val="125000"/>
              </a:lnSpc>
              <a:spcBef>
                <a:spcPct val="20000"/>
              </a:spcBef>
              <a:buFont typeface="Arial" pitchFamily="34" charset="0"/>
              <a:buNone/>
            </a:pPr>
            <a:r>
              <a:rPr lang="zh-CN" altLang="en-US" sz="1100">
                <a:solidFill>
                  <a:srgbClr val="FFFFFF"/>
                </a:solidFill>
              </a:rPr>
              <a:t>颜色</a:t>
            </a:r>
            <a:r>
              <a:rPr lang="en-US" altLang="zh-CN" sz="1100">
                <a:solidFill>
                  <a:srgbClr val="FFFFFF"/>
                </a:solidFill>
              </a:rPr>
              <a:t>:</a:t>
            </a:r>
            <a:r>
              <a:rPr lang="zh-CN" altLang="en-US" sz="1100">
                <a:solidFill>
                  <a:srgbClr val="FFFFFF"/>
                </a:solidFill>
              </a:rPr>
              <a:t>黑色</a:t>
            </a:r>
          </a:p>
          <a:p>
            <a:pPr marL="342900" indent="-342900" algn="r" eaLnBrk="0" hangingPunct="0">
              <a:lnSpc>
                <a:spcPct val="125000"/>
              </a:lnSpc>
              <a:spcBef>
                <a:spcPct val="20000"/>
              </a:spcBef>
              <a:buFont typeface="Arial" pitchFamily="34" charset="0"/>
              <a:buNone/>
            </a:pPr>
            <a:r>
              <a:rPr lang="zh-CN" altLang="en-US" sz="1100">
                <a:solidFill>
                  <a:srgbClr val="FFFFFF"/>
                </a:solidFill>
              </a:rPr>
              <a:t>内部使用字体 </a:t>
            </a:r>
            <a:r>
              <a:rPr lang="en-US" altLang="zh-CN" sz="1100">
                <a:solidFill>
                  <a:srgbClr val="FFFFFF"/>
                </a:solidFill>
              </a:rPr>
              <a:t>:</a:t>
            </a:r>
          </a:p>
          <a:p>
            <a:pPr marL="342900" indent="-342900" algn="r" eaLnBrk="0" hangingPunct="0">
              <a:lnSpc>
                <a:spcPct val="125000"/>
              </a:lnSpc>
              <a:spcBef>
                <a:spcPct val="20000"/>
              </a:spcBef>
              <a:buFont typeface="Arial" pitchFamily="34" charset="0"/>
              <a:buNone/>
            </a:pPr>
            <a:r>
              <a:rPr lang="en-US" altLang="zh-CN" sz="1100">
                <a:solidFill>
                  <a:srgbClr val="FFFFFF"/>
                </a:solidFill>
              </a:rPr>
              <a:t>FrutigerNext LT Regular</a:t>
            </a:r>
          </a:p>
          <a:p>
            <a:pPr marL="342900" indent="-342900" algn="r" eaLnBrk="0" hangingPunct="0">
              <a:lnSpc>
                <a:spcPct val="125000"/>
              </a:lnSpc>
              <a:spcBef>
                <a:spcPct val="20000"/>
              </a:spcBef>
              <a:buFont typeface="Arial" pitchFamily="34" charset="0"/>
              <a:buNone/>
            </a:pPr>
            <a:r>
              <a:rPr lang="zh-CN" altLang="en-US" sz="1100">
                <a:solidFill>
                  <a:srgbClr val="FFFFFF"/>
                </a:solidFill>
              </a:rPr>
              <a:t>外部使用字体 </a:t>
            </a:r>
            <a:r>
              <a:rPr lang="en-US" altLang="zh-CN" sz="1100">
                <a:solidFill>
                  <a:srgbClr val="FFFFFF"/>
                </a:solidFill>
              </a:rPr>
              <a:t>: Arial</a:t>
            </a:r>
          </a:p>
          <a:p>
            <a:pPr marL="342900" indent="-342900" algn="r" eaLnBrk="0" hangingPunct="0">
              <a:lnSpc>
                <a:spcPct val="75000"/>
              </a:lnSpc>
              <a:spcBef>
                <a:spcPct val="20000"/>
              </a:spcBef>
              <a:buFont typeface="Arial" pitchFamily="34" charset="0"/>
              <a:buNone/>
            </a:pPr>
            <a:endParaRPr lang="en-US" altLang="zh-CN"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中文正文</a:t>
            </a:r>
            <a:r>
              <a:rPr lang="en-US" altLang="zh-CN" sz="1100">
                <a:solidFill>
                  <a:srgbClr val="FFFFFF"/>
                </a:solidFill>
              </a:rPr>
              <a:t>:18-20pt</a:t>
            </a:r>
          </a:p>
          <a:p>
            <a:pPr marL="342900" indent="-342900" algn="r" eaLnBrk="0" hangingPunct="0">
              <a:lnSpc>
                <a:spcPct val="125000"/>
              </a:lnSpc>
              <a:spcBef>
                <a:spcPct val="20000"/>
              </a:spcBef>
              <a:buFont typeface="Arial" pitchFamily="34" charset="0"/>
              <a:buNone/>
            </a:pPr>
            <a:r>
              <a:rPr lang="zh-CN" altLang="en-US" sz="1100">
                <a:solidFill>
                  <a:srgbClr val="FFFFFF"/>
                </a:solidFill>
              </a:rPr>
              <a:t>子目录</a:t>
            </a:r>
            <a:r>
              <a:rPr lang="en-US" altLang="zh-CN" sz="1100">
                <a:solidFill>
                  <a:srgbClr val="FFFFFF"/>
                </a:solidFill>
              </a:rPr>
              <a:t>(2-5</a:t>
            </a:r>
            <a:r>
              <a:rPr lang="zh-CN" altLang="en-US" sz="1100">
                <a:solidFill>
                  <a:srgbClr val="FFFFFF"/>
                </a:solidFill>
              </a:rPr>
              <a:t>级</a:t>
            </a:r>
            <a:r>
              <a:rPr lang="en-US" altLang="zh-CN" sz="1100">
                <a:solidFill>
                  <a:srgbClr val="FFFFFF"/>
                </a:solidFill>
              </a:rPr>
              <a:t>):18pt </a:t>
            </a: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颜色</a:t>
            </a:r>
            <a:r>
              <a:rPr lang="en-US" altLang="zh-CN" sz="1100">
                <a:solidFill>
                  <a:srgbClr val="FFFFFF"/>
                </a:solidFill>
              </a:rPr>
              <a:t>:</a:t>
            </a:r>
            <a:r>
              <a:rPr lang="zh-CN" altLang="en-US" sz="1100">
                <a:solidFill>
                  <a:srgbClr val="FFFFFF"/>
                </a:solidFill>
              </a:rPr>
              <a:t>黑色</a:t>
            </a:r>
          </a:p>
          <a:p>
            <a:pPr marL="342900" indent="-342900" algn="r" eaLnBrk="0" hangingPunct="0">
              <a:lnSpc>
                <a:spcPct val="125000"/>
              </a:lnSpc>
              <a:spcBef>
                <a:spcPct val="20000"/>
              </a:spcBef>
              <a:buFont typeface="Arial" pitchFamily="34" charset="0"/>
              <a:buNone/>
            </a:pPr>
            <a:r>
              <a:rPr lang="zh-CN" altLang="en-US" sz="1100">
                <a:solidFill>
                  <a:srgbClr val="FFFFFF"/>
                </a:solidFill>
              </a:rPr>
              <a:t>字体</a:t>
            </a:r>
            <a:r>
              <a:rPr lang="en-US" altLang="zh-CN" sz="1100">
                <a:solidFill>
                  <a:srgbClr val="FFFFFF"/>
                </a:solidFill>
              </a:rPr>
              <a:t>:</a:t>
            </a:r>
            <a:r>
              <a:rPr lang="zh-CN" altLang="en-US" sz="1100">
                <a:solidFill>
                  <a:srgbClr val="FFFFFF"/>
                </a:solidFill>
              </a:rPr>
              <a:t>细黑体 </a:t>
            </a:r>
            <a:endParaRPr lang="zh-CN" altLang="en-US" sz="1100">
              <a:solidFill>
                <a:srgbClr val="000000"/>
              </a:solidFill>
            </a:endParaRPr>
          </a:p>
        </p:txBody>
      </p:sp>
      <p:grpSp>
        <p:nvGrpSpPr>
          <p:cNvPr id="8203" name="Group 83"/>
          <p:cNvGrpSpPr>
            <a:grpSpLocks/>
          </p:cNvGrpSpPr>
          <p:nvPr/>
        </p:nvGrpSpPr>
        <p:grpSpPr bwMode="auto">
          <a:xfrm>
            <a:off x="12433301" y="3511550"/>
            <a:ext cx="1225551" cy="3224212"/>
            <a:chOff x="5839" y="2251"/>
            <a:chExt cx="579" cy="2031"/>
          </a:xfrm>
        </p:grpSpPr>
        <p:sp>
          <p:nvSpPr>
            <p:cNvPr id="8206" name="Rectangle 84"/>
            <p:cNvSpPr>
              <a:spLocks noChangeArrowheads="1"/>
            </p:cNvSpPr>
            <p:nvPr userDrawn="1"/>
          </p:nvSpPr>
          <p:spPr bwMode="auto">
            <a:xfrm>
              <a:off x="5839" y="3143"/>
              <a:ext cx="579" cy="233"/>
            </a:xfrm>
            <a:prstGeom prst="rect">
              <a:avLst/>
            </a:prstGeom>
            <a:solidFill>
              <a:srgbClr val="FF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a:p>
          </p:txBody>
        </p:sp>
        <p:grpSp>
          <p:nvGrpSpPr>
            <p:cNvPr id="8207" name="Group 85"/>
            <p:cNvGrpSpPr>
              <a:grpSpLocks/>
            </p:cNvGrpSpPr>
            <p:nvPr userDrawn="1"/>
          </p:nvGrpSpPr>
          <p:grpSpPr bwMode="auto">
            <a:xfrm>
              <a:off x="5893" y="2387"/>
              <a:ext cx="466" cy="115"/>
              <a:chOff x="5893" y="2387"/>
              <a:chExt cx="466" cy="115"/>
            </a:xfrm>
          </p:grpSpPr>
          <p:sp>
            <p:nvSpPr>
              <p:cNvPr id="8268" name="Rectangle 86"/>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69" name="Rectangle 87"/>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70" name="Rectangle 88"/>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71" name="Rectangle 89"/>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08" name="Group 90"/>
            <p:cNvGrpSpPr>
              <a:grpSpLocks/>
            </p:cNvGrpSpPr>
            <p:nvPr userDrawn="1"/>
          </p:nvGrpSpPr>
          <p:grpSpPr bwMode="auto">
            <a:xfrm>
              <a:off x="5893" y="2523"/>
              <a:ext cx="466" cy="115"/>
              <a:chOff x="5893" y="2523"/>
              <a:chExt cx="466" cy="115"/>
            </a:xfrm>
          </p:grpSpPr>
          <p:sp>
            <p:nvSpPr>
              <p:cNvPr id="8264" name="Rectangle 91"/>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65" name="Rectangle 92"/>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66" name="Rectangle 93"/>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67" name="Rectangle 94"/>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09" name="Group 95"/>
            <p:cNvGrpSpPr>
              <a:grpSpLocks/>
            </p:cNvGrpSpPr>
            <p:nvPr userDrawn="1"/>
          </p:nvGrpSpPr>
          <p:grpSpPr bwMode="auto">
            <a:xfrm>
              <a:off x="5893" y="2659"/>
              <a:ext cx="466" cy="115"/>
              <a:chOff x="5893" y="2659"/>
              <a:chExt cx="466" cy="115"/>
            </a:xfrm>
          </p:grpSpPr>
          <p:sp>
            <p:nvSpPr>
              <p:cNvPr id="8260" name="Rectangle 96"/>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61" name="Rectangle 97"/>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62" name="Rectangle 98"/>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63" name="Rectangle 99"/>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0" name="Group 100"/>
            <p:cNvGrpSpPr>
              <a:grpSpLocks/>
            </p:cNvGrpSpPr>
            <p:nvPr userDrawn="1"/>
          </p:nvGrpSpPr>
          <p:grpSpPr bwMode="auto">
            <a:xfrm>
              <a:off x="5893" y="2251"/>
              <a:ext cx="466" cy="119"/>
              <a:chOff x="5893" y="2251"/>
              <a:chExt cx="466" cy="119"/>
            </a:xfrm>
          </p:grpSpPr>
          <p:sp>
            <p:nvSpPr>
              <p:cNvPr id="8256" name="Rectangle 101"/>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57" name="Rectangle 102"/>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58" name="Rectangle 103"/>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59" name="Rectangle 104"/>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1" name="Group 105"/>
            <p:cNvGrpSpPr>
              <a:grpSpLocks/>
            </p:cNvGrpSpPr>
            <p:nvPr userDrawn="1"/>
          </p:nvGrpSpPr>
          <p:grpSpPr bwMode="auto">
            <a:xfrm>
              <a:off x="5893" y="2886"/>
              <a:ext cx="466" cy="115"/>
              <a:chOff x="5893" y="2886"/>
              <a:chExt cx="466" cy="115"/>
            </a:xfrm>
          </p:grpSpPr>
          <p:sp>
            <p:nvSpPr>
              <p:cNvPr id="8252" name="Rectangle 106"/>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53" name="Rectangle 107"/>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54" name="Rectangle 108"/>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55" name="Rectangle 109"/>
              <p:cNvSpPr>
                <a:spLocks noChangeArrowheads="1"/>
              </p:cNvSpPr>
              <p:nvPr userDrawn="1"/>
            </p:nvSpPr>
            <p:spPr bwMode="auto">
              <a:xfrm flipV="1">
                <a:off x="5893" y="2886"/>
                <a:ext cx="117" cy="115"/>
              </a:xfrm>
              <a:prstGeom prst="rect">
                <a:avLst/>
              </a:pr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2" name="Group 110"/>
            <p:cNvGrpSpPr>
              <a:grpSpLocks/>
            </p:cNvGrpSpPr>
            <p:nvPr userDrawn="1"/>
          </p:nvGrpSpPr>
          <p:grpSpPr bwMode="auto">
            <a:xfrm>
              <a:off x="5893" y="3022"/>
              <a:ext cx="466" cy="115"/>
              <a:chOff x="5893" y="3022"/>
              <a:chExt cx="466" cy="115"/>
            </a:xfrm>
          </p:grpSpPr>
          <p:sp>
            <p:nvSpPr>
              <p:cNvPr id="8248" name="Rectangle 111"/>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49" name="Rectangle 112"/>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50" name="Rectangle 113"/>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51" name="Rectangle 114"/>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3" name="Group 115"/>
            <p:cNvGrpSpPr>
              <a:grpSpLocks/>
            </p:cNvGrpSpPr>
            <p:nvPr userDrawn="1"/>
          </p:nvGrpSpPr>
          <p:grpSpPr bwMode="auto">
            <a:xfrm>
              <a:off x="5893" y="3158"/>
              <a:ext cx="466" cy="115"/>
              <a:chOff x="5893" y="3158"/>
              <a:chExt cx="466" cy="115"/>
            </a:xfrm>
          </p:grpSpPr>
          <p:sp>
            <p:nvSpPr>
              <p:cNvPr id="8244" name="Rectangle 116"/>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45" name="Rectangle 117"/>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46" name="Rectangle 118"/>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47" name="Rectangle 119"/>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4" name="Group 120"/>
            <p:cNvGrpSpPr>
              <a:grpSpLocks/>
            </p:cNvGrpSpPr>
            <p:nvPr userDrawn="1"/>
          </p:nvGrpSpPr>
          <p:grpSpPr bwMode="auto">
            <a:xfrm>
              <a:off x="5893" y="3385"/>
              <a:ext cx="466" cy="115"/>
              <a:chOff x="5893" y="3385"/>
              <a:chExt cx="466" cy="115"/>
            </a:xfrm>
          </p:grpSpPr>
          <p:sp>
            <p:nvSpPr>
              <p:cNvPr id="8240" name="Rectangle 121"/>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41" name="Rectangle 122"/>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42" name="Rectangle 123"/>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43" name="Rectangle 124"/>
              <p:cNvSpPr>
                <a:spLocks noChangeArrowheads="1"/>
              </p:cNvSpPr>
              <p:nvPr userDrawn="1"/>
            </p:nvSpPr>
            <p:spPr bwMode="auto">
              <a:xfrm flipV="1">
                <a:off x="5893" y="3385"/>
                <a:ext cx="117" cy="115"/>
              </a:xfrm>
              <a:prstGeom prst="rect">
                <a:avLst/>
              </a:pr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5" name="Group 125"/>
            <p:cNvGrpSpPr>
              <a:grpSpLocks/>
            </p:cNvGrpSpPr>
            <p:nvPr userDrawn="1"/>
          </p:nvGrpSpPr>
          <p:grpSpPr bwMode="auto">
            <a:xfrm>
              <a:off x="5893" y="3521"/>
              <a:ext cx="466" cy="115"/>
              <a:chOff x="5893" y="3521"/>
              <a:chExt cx="466" cy="115"/>
            </a:xfrm>
          </p:grpSpPr>
          <p:sp>
            <p:nvSpPr>
              <p:cNvPr id="8236" name="Rectangle 126"/>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37" name="Rectangle 127"/>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38" name="Rectangle 128"/>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39" name="Rectangle 129"/>
              <p:cNvSpPr>
                <a:spLocks noChangeArrowheads="1"/>
              </p:cNvSpPr>
              <p:nvPr userDrawn="1"/>
            </p:nvSpPr>
            <p:spPr bwMode="auto">
              <a:xfrm flipV="1">
                <a:off x="5893" y="3521"/>
                <a:ext cx="117" cy="115"/>
              </a:xfrm>
              <a:prstGeom prst="rect">
                <a:avLst/>
              </a:pr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6" name="Group 130"/>
            <p:cNvGrpSpPr>
              <a:grpSpLocks/>
            </p:cNvGrpSpPr>
            <p:nvPr userDrawn="1"/>
          </p:nvGrpSpPr>
          <p:grpSpPr bwMode="auto">
            <a:xfrm>
              <a:off x="5893" y="3657"/>
              <a:ext cx="466" cy="115"/>
              <a:chOff x="5893" y="3657"/>
              <a:chExt cx="466" cy="115"/>
            </a:xfrm>
          </p:grpSpPr>
          <p:sp>
            <p:nvSpPr>
              <p:cNvPr id="8232" name="Rectangle 131"/>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33" name="Rectangle 132"/>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34" name="Rectangle 133"/>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35" name="Rectangle 134"/>
              <p:cNvSpPr>
                <a:spLocks noChangeArrowheads="1"/>
              </p:cNvSpPr>
              <p:nvPr userDrawn="1"/>
            </p:nvSpPr>
            <p:spPr bwMode="auto">
              <a:xfrm flipV="1">
                <a:off x="5893" y="3657"/>
                <a:ext cx="117" cy="115"/>
              </a:xfrm>
              <a:prstGeom prst="rect">
                <a:avLst/>
              </a:pr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35"/>
            <p:cNvGrpSpPr>
              <a:grpSpLocks/>
            </p:cNvGrpSpPr>
            <p:nvPr userDrawn="1"/>
          </p:nvGrpSpPr>
          <p:grpSpPr bwMode="auto">
            <a:xfrm>
              <a:off x="5893" y="3884"/>
              <a:ext cx="466" cy="115"/>
              <a:chOff x="5893" y="3884"/>
              <a:chExt cx="466" cy="115"/>
            </a:xfrm>
          </p:grpSpPr>
          <p:sp>
            <p:nvSpPr>
              <p:cNvPr id="8228" name="Rectangle 136"/>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9" name="Rectangle 137"/>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30" name="Rectangle 138"/>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31" name="Rectangle 139"/>
              <p:cNvSpPr>
                <a:spLocks noChangeArrowheads="1"/>
              </p:cNvSpPr>
              <p:nvPr userDrawn="1"/>
            </p:nvSpPr>
            <p:spPr bwMode="auto">
              <a:xfrm flipV="1">
                <a:off x="5893" y="3884"/>
                <a:ext cx="117" cy="115"/>
              </a:xfrm>
              <a:prstGeom prst="rect">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8" name="Group 140"/>
            <p:cNvGrpSpPr>
              <a:grpSpLocks/>
            </p:cNvGrpSpPr>
            <p:nvPr userDrawn="1"/>
          </p:nvGrpSpPr>
          <p:grpSpPr bwMode="auto">
            <a:xfrm>
              <a:off x="5893" y="4026"/>
              <a:ext cx="466" cy="115"/>
              <a:chOff x="5893" y="4026"/>
              <a:chExt cx="466" cy="115"/>
            </a:xfrm>
          </p:grpSpPr>
          <p:sp>
            <p:nvSpPr>
              <p:cNvPr id="8224" name="Rectangle 141"/>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5" name="Rectangle 142"/>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6" name="Rectangle 143"/>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7" name="Rectangle 144"/>
              <p:cNvSpPr>
                <a:spLocks noChangeArrowheads="1"/>
              </p:cNvSpPr>
              <p:nvPr userDrawn="1"/>
            </p:nvSpPr>
            <p:spPr bwMode="auto">
              <a:xfrm flipV="1">
                <a:off x="5893" y="4026"/>
                <a:ext cx="117" cy="115"/>
              </a:xfrm>
              <a:prstGeom prst="rect">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9" name="Group 145"/>
            <p:cNvGrpSpPr>
              <a:grpSpLocks/>
            </p:cNvGrpSpPr>
            <p:nvPr userDrawn="1"/>
          </p:nvGrpSpPr>
          <p:grpSpPr bwMode="auto">
            <a:xfrm>
              <a:off x="5893" y="4167"/>
              <a:ext cx="466" cy="115"/>
              <a:chOff x="5893" y="4167"/>
              <a:chExt cx="466" cy="115"/>
            </a:xfrm>
          </p:grpSpPr>
          <p:sp>
            <p:nvSpPr>
              <p:cNvPr id="8220" name="Rectangle 146"/>
              <p:cNvSpPr>
                <a:spLocks noChangeArrowheads="1"/>
              </p:cNvSpPr>
              <p:nvPr userDrawn="1"/>
            </p:nvSpPr>
            <p:spPr bwMode="auto">
              <a:xfrm flipV="1">
                <a:off x="6010" y="4167"/>
                <a:ext cx="116" cy="115"/>
              </a:xfrm>
              <a:prstGeom prst="rect">
                <a:avLst/>
              </a:prstGeom>
              <a:solidFill>
                <a:srgbClr val="0099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1" name="Rectangle 147"/>
              <p:cNvSpPr>
                <a:spLocks noChangeArrowheads="1"/>
              </p:cNvSpPr>
              <p:nvPr userDrawn="1"/>
            </p:nvSpPr>
            <p:spPr bwMode="auto">
              <a:xfrm flipV="1">
                <a:off x="6126" y="4167"/>
                <a:ext cx="116" cy="115"/>
              </a:xfrm>
              <a:prstGeom prst="rect">
                <a:avLst/>
              </a:prstGeom>
              <a:solidFill>
                <a:srgbClr val="3333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2" name="Rectangle 148"/>
              <p:cNvSpPr>
                <a:spLocks noChangeArrowheads="1"/>
              </p:cNvSpPr>
              <p:nvPr userDrawn="1"/>
            </p:nvSpPr>
            <p:spPr bwMode="auto">
              <a:xfrm flipV="1">
                <a:off x="6242" y="4167"/>
                <a:ext cx="117" cy="115"/>
              </a:xfrm>
              <a:prstGeom prst="rect">
                <a:avLst/>
              </a:prstGeom>
              <a:solidFill>
                <a:srgbClr val="BBE0E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3" name="Rectangle 149"/>
              <p:cNvSpPr>
                <a:spLocks noChangeArrowheads="1"/>
              </p:cNvSpPr>
              <p:nvPr userDrawn="1"/>
            </p:nvSpPr>
            <p:spPr bwMode="auto">
              <a:xfrm flipV="1">
                <a:off x="5893" y="4167"/>
                <a:ext cx="117" cy="115"/>
              </a:xfrm>
              <a:prstGeom prst="rect">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8204" name="Rectangle 150"/>
          <p:cNvSpPr>
            <a:spLocks noChangeArrowheads="1"/>
          </p:cNvSpPr>
          <p:nvPr/>
        </p:nvSpPr>
        <p:spPr bwMode="auto">
          <a:xfrm>
            <a:off x="12335934" y="1341438"/>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eaLnBrk="0" hangingPunct="0">
              <a:lnSpc>
                <a:spcPct val="120000"/>
              </a:lnSpc>
              <a:spcBef>
                <a:spcPct val="20000"/>
              </a:spcBef>
              <a:buFont typeface="Arial" pitchFamily="34" charset="0"/>
              <a:buNone/>
            </a:pPr>
            <a:r>
              <a:rPr lang="zh-CN" altLang="en-US" sz="1100">
                <a:solidFill>
                  <a:srgbClr val="FFFFFF"/>
                </a:solidFill>
              </a:rPr>
              <a:t>配色参考方案：</a:t>
            </a:r>
          </a:p>
          <a:p>
            <a:pPr eaLnBrk="0" hangingPunct="0">
              <a:lnSpc>
                <a:spcPct val="120000"/>
              </a:lnSpc>
              <a:spcBef>
                <a:spcPct val="20000"/>
              </a:spcBef>
              <a:buFont typeface="Arial" pitchFamily="34" charset="0"/>
              <a:buNone/>
            </a:pPr>
            <a:r>
              <a:rPr lang="zh-CN" altLang="en-US" sz="1100">
                <a:solidFill>
                  <a:srgbClr val="FFFFFF"/>
                </a:solidFill>
              </a:rPr>
              <a:t>建议同一页面内不超过四种颜色，以下是</a:t>
            </a:r>
            <a:r>
              <a:rPr lang="en-US" altLang="zh-CN" sz="1100">
                <a:solidFill>
                  <a:srgbClr val="FFFFFF"/>
                </a:solidFill>
              </a:rPr>
              <a:t>13</a:t>
            </a:r>
            <a:r>
              <a:rPr lang="zh-CN" altLang="en-US" sz="1100">
                <a:solidFill>
                  <a:srgbClr val="FFFFFF"/>
                </a:solidFill>
              </a:rPr>
              <a:t>组配色方案，同一页面内只选择一组使用。（仅供参考）</a:t>
            </a:r>
          </a:p>
        </p:txBody>
      </p:sp>
      <p:sp>
        <p:nvSpPr>
          <p:cNvPr id="8205" name="Rectangle 151"/>
          <p:cNvSpPr>
            <a:spLocks noChangeArrowheads="1"/>
          </p:cNvSpPr>
          <p:nvPr/>
        </p:nvSpPr>
        <p:spPr bwMode="auto">
          <a:xfrm>
            <a:off x="12335934"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eaLnBrk="0" hangingPunct="0">
              <a:lnSpc>
                <a:spcPct val="120000"/>
              </a:lnSpc>
              <a:spcBef>
                <a:spcPct val="20000"/>
              </a:spcBef>
              <a:buFont typeface="Arial" pitchFamily="34" charset="0"/>
              <a:buNone/>
            </a:pPr>
            <a:r>
              <a:rPr lang="zh-CN" altLang="en-US" sz="1100">
                <a:solidFill>
                  <a:srgbClr val="FFFFFF"/>
                </a:solidFill>
              </a:rPr>
              <a:t>客户或者合作伙伴的标志放在右上角</a:t>
            </a:r>
            <a:r>
              <a:rPr lang="en-US" altLang="zh-CN" sz="1100">
                <a:solidFill>
                  <a:srgbClr val="FFFFFF"/>
                </a:solidFill>
              </a:rPr>
              <a:t>.</a:t>
            </a:r>
            <a:endParaRPr lang="zh-CN" altLang="en-US" sz="1100">
              <a:solidFill>
                <a:srgbClr val="FFFFFF"/>
              </a:solidFill>
            </a:endParaRPr>
          </a:p>
        </p:txBody>
      </p:sp>
      <p:pic>
        <p:nvPicPr>
          <p:cNvPr id="8272" name="Picture 80" descr="89738649副本"/>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0" y="1268413"/>
            <a:ext cx="12192000" cy="2951162"/>
          </a:xfrm>
          <a:prstGeom prst="rect">
            <a:avLst/>
          </a:prstGeom>
          <a:noFill/>
          <a:extLst>
            <a:ext uri="{909E8E84-426E-40DD-AFC4-6F175D3DCCD1}">
              <a14:hiddenFill xmlns:a14="http://schemas.microsoft.com/office/drawing/2010/main">
                <a:solidFill>
                  <a:srgbClr val="FFFFFF"/>
                </a:solidFill>
              </a14:hiddenFill>
            </a:ext>
          </a:extLst>
        </p:spPr>
      </p:pic>
      <p:pic>
        <p:nvPicPr>
          <p:cNvPr id="8273" name="Picture 81" descr="未标题-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111067" y="1268414"/>
            <a:ext cx="4080933" cy="2949575"/>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7"/>
          <p:cNvSpPr txBox="1">
            <a:spLocks noChangeArrowheads="1"/>
          </p:cNvSpPr>
          <p:nvPr/>
        </p:nvSpPr>
        <p:spPr bwMode="auto">
          <a:xfrm>
            <a:off x="9639301" y="3795714"/>
            <a:ext cx="1180131" cy="246221"/>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000" smtClean="0">
                <a:solidFill>
                  <a:srgbClr val="FFFFFF"/>
                </a:solidFill>
                <a:latin typeface="FrutigerNext LT Bold" pitchFamily="34" charset="0"/>
                <a:ea typeface="MS PGothic" pitchFamily="34" charset="-128"/>
              </a:rPr>
              <a:t>www.huawei.com</a:t>
            </a:r>
          </a:p>
        </p:txBody>
      </p:sp>
    </p:spTree>
  </p:cSld>
  <p:clrMap bg1="lt1" tx1="dk1" bg2="lt2" tx2="dk2" accent1="accent1" accent2="accent2" accent3="accent3" accent4="accent4" accent5="accent5" accent6="accent6" hlink="hlink" folHlink="folHlink"/>
  <p:sldLayoutIdLst>
    <p:sldLayoutId id="2147483820"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chemeClr val="tx1"/>
          </a:solidFill>
          <a:latin typeface="黑体" pitchFamily="49" charset="-122"/>
          <a:ea typeface="黑体"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ChangeArrowheads="1"/>
          </p:cNvSpPr>
          <p:nvPr/>
        </p:nvSpPr>
        <p:spPr bwMode="auto">
          <a:xfrm>
            <a:off x="0" y="3232031"/>
            <a:ext cx="12192000" cy="393938"/>
          </a:xfrm>
          <a:prstGeom prst="rect">
            <a:avLst/>
          </a:prstGeom>
          <a:solidFill>
            <a:srgbClr val="EAEAEA"/>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pPr>
              <a:lnSpc>
                <a:spcPct val="140000"/>
              </a:lnSpc>
              <a:buClr>
                <a:srgbClr val="FF0000"/>
              </a:buClr>
              <a:buSzPct val="90000"/>
              <a:buFont typeface="Wingdings" pitchFamily="2" charset="2"/>
              <a:buChar char="l"/>
            </a:pPr>
            <a:endParaRPr lang="zh-CN" altLang="en-US" sz="1400" b="1">
              <a:solidFill>
                <a:srgbClr val="000000"/>
              </a:solidFill>
              <a:latin typeface="Arial" pitchFamily="34" charset="0"/>
              <a:ea typeface="华文细黑" pitchFamily="2" charset="-122"/>
            </a:endParaRPr>
          </a:p>
        </p:txBody>
      </p:sp>
      <p:sp>
        <p:nvSpPr>
          <p:cNvPr id="9219" name="Rectangle 13"/>
          <p:cNvSpPr>
            <a:spLocks noGrp="1" noChangeArrowheads="1"/>
          </p:cNvSpPr>
          <p:nvPr>
            <p:ph type="title"/>
          </p:nvPr>
        </p:nvSpPr>
        <p:spPr bwMode="auto">
          <a:xfrm>
            <a:off x="1007534" y="325439"/>
            <a:ext cx="10176933" cy="871537"/>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9220" name="Rectangle 68"/>
          <p:cNvSpPr>
            <a:spLocks noGrp="1" noChangeArrowheads="1"/>
          </p:cNvSpPr>
          <p:nvPr>
            <p:ph type="body" idx="1"/>
          </p:nvPr>
        </p:nvSpPr>
        <p:spPr bwMode="auto">
          <a:xfrm>
            <a:off x="1007534" y="1628776"/>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9221" name="Rectangle 13"/>
          <p:cNvSpPr>
            <a:spLocks noChangeArrowheads="1"/>
          </p:cNvSpPr>
          <p:nvPr/>
        </p:nvSpPr>
        <p:spPr bwMode="auto">
          <a:xfrm>
            <a:off x="-2603500" y="692150"/>
            <a:ext cx="2459567"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eaLnBrk="0" hangingPunct="0">
              <a:lnSpc>
                <a:spcPct val="125000"/>
              </a:lnSpc>
              <a:spcBef>
                <a:spcPct val="20000"/>
              </a:spcBef>
              <a:buFont typeface="Arial" pitchFamily="34" charset="0"/>
              <a:buNone/>
            </a:pPr>
            <a:r>
              <a:rPr lang="zh-CN" altLang="en-US" sz="1100" dirty="0">
                <a:solidFill>
                  <a:srgbClr val="FFFFFF"/>
                </a:solidFill>
              </a:rPr>
              <a:t>英文标题</a:t>
            </a:r>
            <a:r>
              <a:rPr lang="en-US" altLang="zh-CN" sz="1100" dirty="0">
                <a:solidFill>
                  <a:srgbClr val="FFFFFF"/>
                </a:solidFill>
              </a:rPr>
              <a:t>:32-</a:t>
            </a:r>
            <a:r>
              <a:rPr lang="en-US" altLang="zh-CN" sz="1100" dirty="0" err="1">
                <a:solidFill>
                  <a:srgbClr val="FFFFFF"/>
                </a:solidFill>
              </a:rPr>
              <a:t>35pt</a:t>
            </a:r>
            <a:r>
              <a:rPr lang="en-US" altLang="zh-CN" sz="1100" dirty="0">
                <a:solidFill>
                  <a:srgbClr val="FFFFFF"/>
                </a:solidFill>
              </a:rPr>
              <a:t>  </a:t>
            </a:r>
            <a:endParaRPr lang="zh-CN" altLang="en-US" sz="1100" dirty="0">
              <a:solidFill>
                <a:srgbClr val="FFFFFF"/>
              </a:solidFill>
            </a:endParaRPr>
          </a:p>
          <a:p>
            <a:pPr marL="342900" indent="-342900" algn="r" eaLnBrk="0" hangingPunct="0">
              <a:lnSpc>
                <a:spcPct val="125000"/>
              </a:lnSpc>
              <a:spcBef>
                <a:spcPct val="20000"/>
              </a:spcBef>
              <a:buFont typeface="Arial" pitchFamily="34" charset="0"/>
              <a:buNone/>
            </a:pPr>
            <a:r>
              <a:rPr lang="zh-CN" altLang="en-US" sz="1100" dirty="0">
                <a:solidFill>
                  <a:srgbClr val="FFFFFF"/>
                </a:solidFill>
              </a:rPr>
              <a:t>颜色</a:t>
            </a:r>
            <a:r>
              <a:rPr lang="en-US" altLang="zh-CN" sz="1100" dirty="0">
                <a:solidFill>
                  <a:srgbClr val="FFFFFF"/>
                </a:solidFill>
              </a:rPr>
              <a:t>: </a:t>
            </a:r>
            <a:r>
              <a:rPr lang="en-US" altLang="zh-CN" sz="1100" dirty="0" err="1">
                <a:solidFill>
                  <a:srgbClr val="FFFFFF"/>
                </a:solidFill>
              </a:rPr>
              <a:t>R153</a:t>
            </a:r>
            <a:r>
              <a:rPr lang="en-US" altLang="zh-CN" sz="1100" dirty="0">
                <a:solidFill>
                  <a:srgbClr val="FFFFFF"/>
                </a:solidFill>
              </a:rPr>
              <a:t> </a:t>
            </a:r>
            <a:r>
              <a:rPr lang="en-US" altLang="zh-CN" sz="1100" dirty="0" err="1">
                <a:solidFill>
                  <a:srgbClr val="FFFFFF"/>
                </a:solidFill>
              </a:rPr>
              <a:t>G0</a:t>
            </a:r>
            <a:r>
              <a:rPr lang="en-US" altLang="zh-CN" sz="1100" dirty="0">
                <a:solidFill>
                  <a:srgbClr val="FFFFFF"/>
                </a:solidFill>
              </a:rPr>
              <a:t> </a:t>
            </a:r>
            <a:r>
              <a:rPr lang="en-US" altLang="zh-CN" sz="1100" dirty="0" err="1">
                <a:solidFill>
                  <a:srgbClr val="FFFFFF"/>
                </a:solidFill>
              </a:rPr>
              <a:t>B0</a:t>
            </a:r>
            <a:endParaRPr lang="en-US" altLang="zh-CN" sz="1100" dirty="0">
              <a:solidFill>
                <a:srgbClr val="FFFFFF"/>
              </a:solidFill>
            </a:endParaRPr>
          </a:p>
          <a:p>
            <a:pPr marL="342900" indent="-342900" algn="r" eaLnBrk="0" hangingPunct="0">
              <a:lnSpc>
                <a:spcPct val="125000"/>
              </a:lnSpc>
              <a:spcBef>
                <a:spcPct val="20000"/>
              </a:spcBef>
              <a:buFont typeface="Arial" pitchFamily="34" charset="0"/>
              <a:buNone/>
            </a:pPr>
            <a:r>
              <a:rPr lang="zh-CN" altLang="en-US" sz="1100" dirty="0">
                <a:solidFill>
                  <a:srgbClr val="FFFFFF"/>
                </a:solidFill>
              </a:rPr>
              <a:t>内部使用字体 </a:t>
            </a:r>
            <a:r>
              <a:rPr lang="en-US" altLang="zh-CN" sz="1100" dirty="0">
                <a:solidFill>
                  <a:srgbClr val="FFFFFF"/>
                </a:solidFill>
              </a:rPr>
              <a:t>:</a:t>
            </a:r>
          </a:p>
          <a:p>
            <a:pPr marL="342900" indent="-342900" algn="r" eaLnBrk="0" hangingPunct="0">
              <a:lnSpc>
                <a:spcPct val="125000"/>
              </a:lnSpc>
              <a:spcBef>
                <a:spcPct val="20000"/>
              </a:spcBef>
              <a:buFont typeface="Arial" pitchFamily="34" charset="0"/>
              <a:buNone/>
            </a:pPr>
            <a:r>
              <a:rPr lang="en-US" altLang="zh-CN" sz="1100" dirty="0" err="1">
                <a:solidFill>
                  <a:srgbClr val="FFFFFF"/>
                </a:solidFill>
              </a:rPr>
              <a:t>FrutigerNext</a:t>
            </a:r>
            <a:r>
              <a:rPr lang="en-US" altLang="zh-CN" sz="1100" dirty="0">
                <a:solidFill>
                  <a:srgbClr val="FFFFFF"/>
                </a:solidFill>
              </a:rPr>
              <a:t> LT Medium</a:t>
            </a:r>
          </a:p>
          <a:p>
            <a:pPr marL="342900" indent="-342900" algn="r" eaLnBrk="0" hangingPunct="0">
              <a:lnSpc>
                <a:spcPct val="125000"/>
              </a:lnSpc>
              <a:spcBef>
                <a:spcPct val="20000"/>
              </a:spcBef>
              <a:buFont typeface="Arial" pitchFamily="34" charset="0"/>
              <a:buNone/>
            </a:pPr>
            <a:r>
              <a:rPr lang="zh-CN" altLang="en-US" sz="1100" dirty="0">
                <a:solidFill>
                  <a:srgbClr val="FFFFFF"/>
                </a:solidFill>
              </a:rPr>
              <a:t>外部使用字体 </a:t>
            </a:r>
            <a:r>
              <a:rPr lang="en-US" altLang="zh-CN" sz="1100" dirty="0">
                <a:solidFill>
                  <a:srgbClr val="FFFFFF"/>
                </a:solidFill>
              </a:rPr>
              <a:t>: Arial</a:t>
            </a:r>
          </a:p>
          <a:p>
            <a:pPr marL="342900" indent="-342900" algn="r" eaLnBrk="0" hangingPunct="0">
              <a:lnSpc>
                <a:spcPct val="75000"/>
              </a:lnSpc>
              <a:spcBef>
                <a:spcPct val="20000"/>
              </a:spcBef>
              <a:buFont typeface="Arial" pitchFamily="34" charset="0"/>
              <a:buNone/>
            </a:pPr>
            <a:endParaRPr lang="en-US" altLang="zh-CN" sz="1100" dirty="0">
              <a:solidFill>
                <a:srgbClr val="FFFFFF"/>
              </a:solidFill>
            </a:endParaRPr>
          </a:p>
          <a:p>
            <a:pPr marL="342900" indent="-342900" algn="r" eaLnBrk="0" hangingPunct="0">
              <a:lnSpc>
                <a:spcPct val="125000"/>
              </a:lnSpc>
              <a:spcBef>
                <a:spcPct val="20000"/>
              </a:spcBef>
              <a:buFont typeface="Arial" pitchFamily="34" charset="0"/>
              <a:buNone/>
            </a:pPr>
            <a:r>
              <a:rPr lang="zh-CN" altLang="en-US" sz="1100" dirty="0">
                <a:solidFill>
                  <a:srgbClr val="FFFFFF"/>
                </a:solidFill>
              </a:rPr>
              <a:t>中文标题</a:t>
            </a:r>
            <a:r>
              <a:rPr lang="en-US" altLang="zh-CN" sz="1100" dirty="0">
                <a:solidFill>
                  <a:srgbClr val="FFFFFF"/>
                </a:solidFill>
              </a:rPr>
              <a:t>:30-</a:t>
            </a:r>
            <a:r>
              <a:rPr lang="en-US" altLang="zh-CN" sz="1100" dirty="0" err="1">
                <a:solidFill>
                  <a:srgbClr val="FFFFFF"/>
                </a:solidFill>
              </a:rPr>
              <a:t>32pt</a:t>
            </a:r>
            <a:r>
              <a:rPr lang="en-US" altLang="zh-CN" sz="1100" dirty="0">
                <a:solidFill>
                  <a:srgbClr val="FFFFFF"/>
                </a:solidFill>
              </a:rPr>
              <a:t>  </a:t>
            </a:r>
            <a:endParaRPr lang="zh-CN" altLang="en-US" sz="1100" dirty="0">
              <a:solidFill>
                <a:srgbClr val="FFFFFF"/>
              </a:solidFill>
            </a:endParaRPr>
          </a:p>
          <a:p>
            <a:pPr marL="342900" indent="-342900" algn="r" eaLnBrk="0" hangingPunct="0">
              <a:lnSpc>
                <a:spcPct val="125000"/>
              </a:lnSpc>
              <a:spcBef>
                <a:spcPct val="20000"/>
              </a:spcBef>
              <a:buFont typeface="Arial" pitchFamily="34" charset="0"/>
              <a:buNone/>
            </a:pPr>
            <a:r>
              <a:rPr lang="zh-CN" altLang="en-US" sz="1100" dirty="0">
                <a:solidFill>
                  <a:srgbClr val="FFFFFF"/>
                </a:solidFill>
              </a:rPr>
              <a:t>颜色</a:t>
            </a:r>
            <a:r>
              <a:rPr lang="en-US" altLang="zh-CN" sz="1100" dirty="0">
                <a:solidFill>
                  <a:srgbClr val="FFFFFF"/>
                </a:solidFill>
              </a:rPr>
              <a:t>: </a:t>
            </a:r>
            <a:r>
              <a:rPr lang="en-US" altLang="zh-CN" sz="1100" dirty="0" err="1">
                <a:solidFill>
                  <a:srgbClr val="FFFFFF"/>
                </a:solidFill>
              </a:rPr>
              <a:t>R153</a:t>
            </a:r>
            <a:r>
              <a:rPr lang="en-US" altLang="zh-CN" sz="1100" dirty="0">
                <a:solidFill>
                  <a:srgbClr val="FFFFFF"/>
                </a:solidFill>
              </a:rPr>
              <a:t> </a:t>
            </a:r>
            <a:r>
              <a:rPr lang="en-US" altLang="zh-CN" sz="1100" dirty="0" err="1">
                <a:solidFill>
                  <a:srgbClr val="FFFFFF"/>
                </a:solidFill>
              </a:rPr>
              <a:t>G0</a:t>
            </a:r>
            <a:r>
              <a:rPr lang="en-US" altLang="zh-CN" sz="1100" dirty="0">
                <a:solidFill>
                  <a:srgbClr val="FFFFFF"/>
                </a:solidFill>
              </a:rPr>
              <a:t> </a:t>
            </a:r>
            <a:r>
              <a:rPr lang="en-US" altLang="zh-CN" sz="1100" dirty="0" err="1">
                <a:solidFill>
                  <a:srgbClr val="FFFFFF"/>
                </a:solidFill>
              </a:rPr>
              <a:t>B0</a:t>
            </a:r>
            <a:endParaRPr lang="en-US" altLang="zh-CN" sz="1100" dirty="0">
              <a:solidFill>
                <a:srgbClr val="FFFFFF"/>
              </a:solidFill>
            </a:endParaRPr>
          </a:p>
          <a:p>
            <a:pPr marL="342900" indent="-342900" algn="r" eaLnBrk="0" hangingPunct="0">
              <a:lnSpc>
                <a:spcPct val="125000"/>
              </a:lnSpc>
              <a:spcBef>
                <a:spcPct val="20000"/>
              </a:spcBef>
              <a:buFont typeface="Arial" pitchFamily="34" charset="0"/>
              <a:buNone/>
            </a:pPr>
            <a:r>
              <a:rPr lang="zh-CN" altLang="en-US" sz="1100" dirty="0">
                <a:solidFill>
                  <a:srgbClr val="FFFFFF"/>
                </a:solidFill>
              </a:rPr>
              <a:t>字体</a:t>
            </a:r>
            <a:r>
              <a:rPr lang="en-US" altLang="zh-CN" sz="1100" dirty="0">
                <a:solidFill>
                  <a:srgbClr val="FFFFFF"/>
                </a:solidFill>
              </a:rPr>
              <a:t>:</a:t>
            </a:r>
            <a:r>
              <a:rPr lang="zh-CN" altLang="en-US" sz="1100" dirty="0">
                <a:solidFill>
                  <a:srgbClr val="FFFFFF"/>
                </a:solidFill>
              </a:rPr>
              <a:t>黑体</a:t>
            </a:r>
          </a:p>
          <a:p>
            <a:pPr marL="342900" indent="-342900" algn="r" eaLnBrk="0" hangingPunct="0">
              <a:lnSpc>
                <a:spcPct val="125000"/>
              </a:lnSpc>
              <a:spcBef>
                <a:spcPct val="20000"/>
              </a:spcBef>
              <a:buFont typeface="Arial" pitchFamily="34" charset="0"/>
              <a:buNone/>
            </a:pPr>
            <a:endParaRPr lang="zh-CN" altLang="en-US" sz="1100" dirty="0">
              <a:solidFill>
                <a:srgbClr val="FFFFFF"/>
              </a:solidFill>
            </a:endParaRPr>
          </a:p>
          <a:p>
            <a:pPr marL="342900" indent="-342900" algn="r" eaLnBrk="0" hangingPunct="0">
              <a:lnSpc>
                <a:spcPct val="125000"/>
              </a:lnSpc>
              <a:spcBef>
                <a:spcPct val="20000"/>
              </a:spcBef>
              <a:buFont typeface="Arial" pitchFamily="34" charset="0"/>
              <a:buNone/>
            </a:pPr>
            <a:endParaRPr lang="zh-CN" altLang="en-US" sz="1100" dirty="0">
              <a:solidFill>
                <a:srgbClr val="FFFFFF"/>
              </a:solidFill>
            </a:endParaRPr>
          </a:p>
          <a:p>
            <a:pPr marL="342900" indent="-342900" algn="r" eaLnBrk="0" hangingPunct="0">
              <a:lnSpc>
                <a:spcPct val="125000"/>
              </a:lnSpc>
              <a:spcBef>
                <a:spcPct val="20000"/>
              </a:spcBef>
              <a:buFont typeface="Arial" pitchFamily="34" charset="0"/>
              <a:buNone/>
            </a:pPr>
            <a:endParaRPr lang="zh-CN" altLang="en-US" sz="1100" dirty="0">
              <a:solidFill>
                <a:srgbClr val="FFFFFF"/>
              </a:solidFill>
            </a:endParaRPr>
          </a:p>
          <a:p>
            <a:pPr marL="342900" indent="-342900" algn="r" eaLnBrk="0" hangingPunct="0">
              <a:lnSpc>
                <a:spcPct val="125000"/>
              </a:lnSpc>
              <a:spcBef>
                <a:spcPct val="20000"/>
              </a:spcBef>
              <a:buFont typeface="Arial" pitchFamily="34" charset="0"/>
              <a:buNone/>
            </a:pPr>
            <a:r>
              <a:rPr lang="zh-CN" altLang="en-US" sz="1100" dirty="0">
                <a:solidFill>
                  <a:srgbClr val="FFFFFF"/>
                </a:solidFill>
              </a:rPr>
              <a:t>英文正文</a:t>
            </a:r>
            <a:r>
              <a:rPr lang="en-US" altLang="zh-CN" sz="1100" dirty="0">
                <a:solidFill>
                  <a:srgbClr val="FFFFFF"/>
                </a:solidFill>
              </a:rPr>
              <a:t>:20-</a:t>
            </a:r>
            <a:r>
              <a:rPr lang="en-US" altLang="zh-CN" sz="1100" dirty="0" err="1">
                <a:solidFill>
                  <a:srgbClr val="FFFFFF"/>
                </a:solidFill>
              </a:rPr>
              <a:t>22pt</a:t>
            </a:r>
            <a:endParaRPr lang="en-US" altLang="zh-CN" sz="1100" dirty="0">
              <a:solidFill>
                <a:srgbClr val="FFFFFF"/>
              </a:solidFill>
            </a:endParaRPr>
          </a:p>
          <a:p>
            <a:pPr marL="342900" indent="-342900" algn="r" eaLnBrk="0" hangingPunct="0">
              <a:lnSpc>
                <a:spcPct val="125000"/>
              </a:lnSpc>
              <a:spcBef>
                <a:spcPct val="20000"/>
              </a:spcBef>
              <a:buFont typeface="Arial" pitchFamily="34" charset="0"/>
              <a:buNone/>
            </a:pPr>
            <a:r>
              <a:rPr lang="zh-CN" altLang="en-US" sz="1100" dirty="0">
                <a:solidFill>
                  <a:srgbClr val="FFFFFF"/>
                </a:solidFill>
              </a:rPr>
              <a:t>子目录 </a:t>
            </a:r>
            <a:r>
              <a:rPr lang="en-US" altLang="zh-CN" sz="1100" dirty="0">
                <a:solidFill>
                  <a:srgbClr val="FFFFFF"/>
                </a:solidFill>
              </a:rPr>
              <a:t>(2-5</a:t>
            </a:r>
            <a:r>
              <a:rPr lang="zh-CN" altLang="en-US" sz="1100" dirty="0">
                <a:solidFill>
                  <a:srgbClr val="FFFFFF"/>
                </a:solidFill>
              </a:rPr>
              <a:t>级</a:t>
            </a:r>
            <a:r>
              <a:rPr lang="en-US" altLang="zh-CN" sz="1100" dirty="0">
                <a:solidFill>
                  <a:srgbClr val="FFFFFF"/>
                </a:solidFill>
              </a:rPr>
              <a:t>) :</a:t>
            </a:r>
            <a:r>
              <a:rPr lang="en-US" altLang="zh-CN" sz="1100" dirty="0" err="1">
                <a:solidFill>
                  <a:srgbClr val="FFFFFF"/>
                </a:solidFill>
              </a:rPr>
              <a:t>18pt</a:t>
            </a:r>
            <a:r>
              <a:rPr lang="en-US" altLang="zh-CN" sz="1100" dirty="0">
                <a:solidFill>
                  <a:srgbClr val="FFFFFF"/>
                </a:solidFill>
              </a:rPr>
              <a:t>  </a:t>
            </a:r>
          </a:p>
          <a:p>
            <a:pPr marL="342900" indent="-342900" algn="r" eaLnBrk="0" hangingPunct="0">
              <a:lnSpc>
                <a:spcPct val="125000"/>
              </a:lnSpc>
              <a:spcBef>
                <a:spcPct val="20000"/>
              </a:spcBef>
              <a:buFont typeface="Arial" pitchFamily="34" charset="0"/>
              <a:buNone/>
            </a:pPr>
            <a:r>
              <a:rPr lang="zh-CN" altLang="en-US" sz="1100" dirty="0">
                <a:solidFill>
                  <a:srgbClr val="FFFFFF"/>
                </a:solidFill>
              </a:rPr>
              <a:t>颜色</a:t>
            </a:r>
            <a:r>
              <a:rPr lang="en-US" altLang="zh-CN" sz="1100" dirty="0">
                <a:solidFill>
                  <a:srgbClr val="FFFFFF"/>
                </a:solidFill>
              </a:rPr>
              <a:t>:</a:t>
            </a:r>
            <a:r>
              <a:rPr lang="zh-CN" altLang="en-US" sz="1100" dirty="0">
                <a:solidFill>
                  <a:srgbClr val="FFFFFF"/>
                </a:solidFill>
              </a:rPr>
              <a:t>黑色</a:t>
            </a:r>
          </a:p>
          <a:p>
            <a:pPr marL="342900" indent="-342900" algn="r" eaLnBrk="0" hangingPunct="0">
              <a:lnSpc>
                <a:spcPct val="125000"/>
              </a:lnSpc>
              <a:spcBef>
                <a:spcPct val="20000"/>
              </a:spcBef>
              <a:buFont typeface="Arial" pitchFamily="34" charset="0"/>
              <a:buNone/>
            </a:pPr>
            <a:r>
              <a:rPr lang="zh-CN" altLang="en-US" sz="1100" dirty="0">
                <a:solidFill>
                  <a:srgbClr val="FFFFFF"/>
                </a:solidFill>
              </a:rPr>
              <a:t>内部使用字体 </a:t>
            </a:r>
            <a:r>
              <a:rPr lang="en-US" altLang="zh-CN" sz="1100" dirty="0">
                <a:solidFill>
                  <a:srgbClr val="FFFFFF"/>
                </a:solidFill>
              </a:rPr>
              <a:t>:</a:t>
            </a:r>
          </a:p>
          <a:p>
            <a:pPr marL="342900" indent="-342900" algn="r" eaLnBrk="0" hangingPunct="0">
              <a:lnSpc>
                <a:spcPct val="125000"/>
              </a:lnSpc>
              <a:spcBef>
                <a:spcPct val="20000"/>
              </a:spcBef>
              <a:buFont typeface="Arial" pitchFamily="34" charset="0"/>
              <a:buNone/>
            </a:pPr>
            <a:r>
              <a:rPr lang="en-US" altLang="zh-CN" sz="1100" dirty="0" err="1">
                <a:solidFill>
                  <a:srgbClr val="FFFFFF"/>
                </a:solidFill>
              </a:rPr>
              <a:t>FrutigerNext</a:t>
            </a:r>
            <a:r>
              <a:rPr lang="en-US" altLang="zh-CN" sz="1100" dirty="0">
                <a:solidFill>
                  <a:srgbClr val="FFFFFF"/>
                </a:solidFill>
              </a:rPr>
              <a:t> LT Regular</a:t>
            </a:r>
          </a:p>
          <a:p>
            <a:pPr marL="342900" indent="-342900" algn="r" eaLnBrk="0" hangingPunct="0">
              <a:lnSpc>
                <a:spcPct val="125000"/>
              </a:lnSpc>
              <a:spcBef>
                <a:spcPct val="20000"/>
              </a:spcBef>
              <a:buFont typeface="Arial" pitchFamily="34" charset="0"/>
              <a:buNone/>
            </a:pPr>
            <a:r>
              <a:rPr lang="zh-CN" altLang="en-US" sz="1100" dirty="0">
                <a:solidFill>
                  <a:srgbClr val="FFFFFF"/>
                </a:solidFill>
              </a:rPr>
              <a:t>外部使用字体 </a:t>
            </a:r>
            <a:r>
              <a:rPr lang="en-US" altLang="zh-CN" sz="1100" dirty="0">
                <a:solidFill>
                  <a:srgbClr val="FFFFFF"/>
                </a:solidFill>
              </a:rPr>
              <a:t>: Arial</a:t>
            </a:r>
          </a:p>
          <a:p>
            <a:pPr marL="342900" indent="-342900" algn="r" eaLnBrk="0" hangingPunct="0">
              <a:lnSpc>
                <a:spcPct val="75000"/>
              </a:lnSpc>
              <a:spcBef>
                <a:spcPct val="20000"/>
              </a:spcBef>
              <a:buFont typeface="Arial" pitchFamily="34" charset="0"/>
              <a:buNone/>
            </a:pPr>
            <a:endParaRPr lang="en-US" altLang="zh-CN" sz="1100" dirty="0">
              <a:solidFill>
                <a:srgbClr val="FFFFFF"/>
              </a:solidFill>
            </a:endParaRPr>
          </a:p>
          <a:p>
            <a:pPr marL="342900" indent="-342900" algn="r" eaLnBrk="0" hangingPunct="0">
              <a:lnSpc>
                <a:spcPct val="125000"/>
              </a:lnSpc>
              <a:spcBef>
                <a:spcPct val="20000"/>
              </a:spcBef>
              <a:buFont typeface="Arial" pitchFamily="34" charset="0"/>
              <a:buNone/>
            </a:pPr>
            <a:r>
              <a:rPr lang="zh-CN" altLang="en-US" sz="1100" dirty="0">
                <a:solidFill>
                  <a:srgbClr val="FFFFFF"/>
                </a:solidFill>
              </a:rPr>
              <a:t>中文正文</a:t>
            </a:r>
            <a:r>
              <a:rPr lang="en-US" altLang="zh-CN" sz="1100" dirty="0">
                <a:solidFill>
                  <a:srgbClr val="FFFFFF"/>
                </a:solidFill>
              </a:rPr>
              <a:t>:18-</a:t>
            </a:r>
            <a:r>
              <a:rPr lang="en-US" altLang="zh-CN" sz="1100" dirty="0" err="1">
                <a:solidFill>
                  <a:srgbClr val="FFFFFF"/>
                </a:solidFill>
              </a:rPr>
              <a:t>20pt</a:t>
            </a:r>
            <a:endParaRPr lang="en-US" altLang="zh-CN" sz="1100" dirty="0">
              <a:solidFill>
                <a:srgbClr val="FFFFFF"/>
              </a:solidFill>
            </a:endParaRPr>
          </a:p>
          <a:p>
            <a:pPr marL="342900" indent="-342900" algn="r" eaLnBrk="0" hangingPunct="0">
              <a:lnSpc>
                <a:spcPct val="125000"/>
              </a:lnSpc>
              <a:spcBef>
                <a:spcPct val="20000"/>
              </a:spcBef>
              <a:buFont typeface="Arial" pitchFamily="34" charset="0"/>
              <a:buNone/>
            </a:pPr>
            <a:r>
              <a:rPr lang="zh-CN" altLang="en-US" sz="1100" dirty="0">
                <a:solidFill>
                  <a:srgbClr val="FFFFFF"/>
                </a:solidFill>
              </a:rPr>
              <a:t>子目录</a:t>
            </a:r>
            <a:r>
              <a:rPr lang="en-US" altLang="zh-CN" sz="1100" dirty="0">
                <a:solidFill>
                  <a:srgbClr val="FFFFFF"/>
                </a:solidFill>
              </a:rPr>
              <a:t>(2-5</a:t>
            </a:r>
            <a:r>
              <a:rPr lang="zh-CN" altLang="en-US" sz="1100" dirty="0">
                <a:solidFill>
                  <a:srgbClr val="FFFFFF"/>
                </a:solidFill>
              </a:rPr>
              <a:t>级</a:t>
            </a:r>
            <a:r>
              <a:rPr lang="en-US" altLang="zh-CN" sz="1100" dirty="0">
                <a:solidFill>
                  <a:srgbClr val="FFFFFF"/>
                </a:solidFill>
              </a:rPr>
              <a:t>):</a:t>
            </a:r>
            <a:r>
              <a:rPr lang="en-US" altLang="zh-CN" sz="1100" dirty="0" err="1">
                <a:solidFill>
                  <a:srgbClr val="FFFFFF"/>
                </a:solidFill>
              </a:rPr>
              <a:t>18pt</a:t>
            </a:r>
            <a:r>
              <a:rPr lang="en-US" altLang="zh-CN" sz="1100" dirty="0">
                <a:solidFill>
                  <a:srgbClr val="FFFFFF"/>
                </a:solidFill>
              </a:rPr>
              <a:t> </a:t>
            </a:r>
            <a:endParaRPr lang="zh-CN" altLang="en-US" sz="1100" dirty="0">
              <a:solidFill>
                <a:srgbClr val="FFFFFF"/>
              </a:solidFill>
            </a:endParaRPr>
          </a:p>
          <a:p>
            <a:pPr marL="342900" indent="-342900" algn="r" eaLnBrk="0" hangingPunct="0">
              <a:lnSpc>
                <a:spcPct val="125000"/>
              </a:lnSpc>
              <a:spcBef>
                <a:spcPct val="20000"/>
              </a:spcBef>
              <a:buFont typeface="Arial" pitchFamily="34" charset="0"/>
              <a:buNone/>
            </a:pPr>
            <a:r>
              <a:rPr lang="zh-CN" altLang="en-US" sz="1100" dirty="0">
                <a:solidFill>
                  <a:srgbClr val="FFFFFF"/>
                </a:solidFill>
              </a:rPr>
              <a:t>颜色</a:t>
            </a:r>
            <a:r>
              <a:rPr lang="en-US" altLang="zh-CN" sz="1100" dirty="0">
                <a:solidFill>
                  <a:srgbClr val="FFFFFF"/>
                </a:solidFill>
              </a:rPr>
              <a:t>:</a:t>
            </a:r>
            <a:r>
              <a:rPr lang="zh-CN" altLang="en-US" sz="1100" dirty="0">
                <a:solidFill>
                  <a:srgbClr val="FFFFFF"/>
                </a:solidFill>
              </a:rPr>
              <a:t>黑色</a:t>
            </a:r>
          </a:p>
          <a:p>
            <a:pPr marL="342900" indent="-342900" algn="r" eaLnBrk="0" hangingPunct="0">
              <a:lnSpc>
                <a:spcPct val="125000"/>
              </a:lnSpc>
              <a:spcBef>
                <a:spcPct val="20000"/>
              </a:spcBef>
              <a:buFont typeface="Arial" pitchFamily="34" charset="0"/>
              <a:buNone/>
            </a:pPr>
            <a:r>
              <a:rPr lang="zh-CN" altLang="en-US" sz="1100" dirty="0">
                <a:solidFill>
                  <a:srgbClr val="FFFFFF"/>
                </a:solidFill>
              </a:rPr>
              <a:t>字体</a:t>
            </a:r>
            <a:r>
              <a:rPr lang="en-US" altLang="zh-CN" sz="1100" dirty="0">
                <a:solidFill>
                  <a:srgbClr val="FFFFFF"/>
                </a:solidFill>
              </a:rPr>
              <a:t>:</a:t>
            </a:r>
            <a:r>
              <a:rPr lang="zh-CN" altLang="en-US" sz="1100" dirty="0">
                <a:solidFill>
                  <a:srgbClr val="FFFFFF"/>
                </a:solidFill>
              </a:rPr>
              <a:t>细黑体</a:t>
            </a:r>
            <a:r>
              <a:rPr lang="zh-CN" altLang="en-US" sz="1100" dirty="0">
                <a:solidFill>
                  <a:srgbClr val="FFFFFF"/>
                </a:solidFill>
                <a:latin typeface="Arial" pitchFamily="34" charset="0"/>
                <a:ea typeface="黑体" pitchFamily="49" charset="-122"/>
              </a:rPr>
              <a:t> </a:t>
            </a:r>
          </a:p>
        </p:txBody>
      </p:sp>
      <p:grpSp>
        <p:nvGrpSpPr>
          <p:cNvPr id="9222" name="Group 14"/>
          <p:cNvGrpSpPr>
            <a:grpSpLocks/>
          </p:cNvGrpSpPr>
          <p:nvPr/>
        </p:nvGrpSpPr>
        <p:grpSpPr bwMode="auto">
          <a:xfrm>
            <a:off x="12433301" y="3511550"/>
            <a:ext cx="1225551" cy="3224212"/>
            <a:chOff x="5839" y="2251"/>
            <a:chExt cx="579" cy="2031"/>
          </a:xfrm>
        </p:grpSpPr>
        <p:sp>
          <p:nvSpPr>
            <p:cNvPr id="9225" name="Rectangle 15"/>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a:p>
          </p:txBody>
        </p:sp>
        <p:grpSp>
          <p:nvGrpSpPr>
            <p:cNvPr id="9226" name="Group 16"/>
            <p:cNvGrpSpPr>
              <a:grpSpLocks/>
            </p:cNvGrpSpPr>
            <p:nvPr userDrawn="1"/>
          </p:nvGrpSpPr>
          <p:grpSpPr bwMode="auto">
            <a:xfrm>
              <a:off x="5893" y="2387"/>
              <a:ext cx="466" cy="115"/>
              <a:chOff x="5893" y="2387"/>
              <a:chExt cx="466" cy="115"/>
            </a:xfrm>
          </p:grpSpPr>
          <p:sp>
            <p:nvSpPr>
              <p:cNvPr id="9287" name="Rectangle 17"/>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88" name="Rectangle 18"/>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89" name="Rectangle 19"/>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90" name="Rectangle 20"/>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27" name="Group 21"/>
            <p:cNvGrpSpPr>
              <a:grpSpLocks/>
            </p:cNvGrpSpPr>
            <p:nvPr userDrawn="1"/>
          </p:nvGrpSpPr>
          <p:grpSpPr bwMode="auto">
            <a:xfrm>
              <a:off x="5893" y="2523"/>
              <a:ext cx="466" cy="115"/>
              <a:chOff x="5893" y="2523"/>
              <a:chExt cx="466" cy="115"/>
            </a:xfrm>
          </p:grpSpPr>
          <p:sp>
            <p:nvSpPr>
              <p:cNvPr id="9283" name="Rectangle 22"/>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84" name="Rectangle 23"/>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85" name="Rectangle 24"/>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86" name="Rectangle 25"/>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28" name="Group 26"/>
            <p:cNvGrpSpPr>
              <a:grpSpLocks/>
            </p:cNvGrpSpPr>
            <p:nvPr userDrawn="1"/>
          </p:nvGrpSpPr>
          <p:grpSpPr bwMode="auto">
            <a:xfrm>
              <a:off x="5893" y="2659"/>
              <a:ext cx="466" cy="115"/>
              <a:chOff x="5893" y="2659"/>
              <a:chExt cx="466" cy="115"/>
            </a:xfrm>
          </p:grpSpPr>
          <p:sp>
            <p:nvSpPr>
              <p:cNvPr id="9279" name="Rectangle 27"/>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80" name="Rectangle 28"/>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81" name="Rectangle 29"/>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82" name="Rectangle 30"/>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29" name="Group 31"/>
            <p:cNvGrpSpPr>
              <a:grpSpLocks/>
            </p:cNvGrpSpPr>
            <p:nvPr userDrawn="1"/>
          </p:nvGrpSpPr>
          <p:grpSpPr bwMode="auto">
            <a:xfrm>
              <a:off x="5893" y="2251"/>
              <a:ext cx="466" cy="119"/>
              <a:chOff x="5893" y="2251"/>
              <a:chExt cx="466" cy="119"/>
            </a:xfrm>
          </p:grpSpPr>
          <p:sp>
            <p:nvSpPr>
              <p:cNvPr id="9275" name="Rectangle 32"/>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76" name="Rectangle 33"/>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77" name="Rectangle 34"/>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78" name="Rectangle 35"/>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30" name="Group 36"/>
            <p:cNvGrpSpPr>
              <a:grpSpLocks/>
            </p:cNvGrpSpPr>
            <p:nvPr userDrawn="1"/>
          </p:nvGrpSpPr>
          <p:grpSpPr bwMode="auto">
            <a:xfrm>
              <a:off x="5893" y="2886"/>
              <a:ext cx="466" cy="115"/>
              <a:chOff x="5893" y="2886"/>
              <a:chExt cx="466" cy="115"/>
            </a:xfrm>
          </p:grpSpPr>
          <p:sp>
            <p:nvSpPr>
              <p:cNvPr id="9271" name="Rectangle 37"/>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72" name="Rectangle 38"/>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73" name="Rectangle 39"/>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74" name="Rectangle 40"/>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31" name="Group 41"/>
            <p:cNvGrpSpPr>
              <a:grpSpLocks/>
            </p:cNvGrpSpPr>
            <p:nvPr userDrawn="1"/>
          </p:nvGrpSpPr>
          <p:grpSpPr bwMode="auto">
            <a:xfrm>
              <a:off x="5893" y="3022"/>
              <a:ext cx="466" cy="115"/>
              <a:chOff x="5893" y="3022"/>
              <a:chExt cx="466" cy="115"/>
            </a:xfrm>
          </p:grpSpPr>
          <p:sp>
            <p:nvSpPr>
              <p:cNvPr id="9267" name="Rectangle 42"/>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68" name="Rectangle 43"/>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69" name="Rectangle 44"/>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70" name="Rectangle 45"/>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32" name="Group 46"/>
            <p:cNvGrpSpPr>
              <a:grpSpLocks/>
            </p:cNvGrpSpPr>
            <p:nvPr userDrawn="1"/>
          </p:nvGrpSpPr>
          <p:grpSpPr bwMode="auto">
            <a:xfrm>
              <a:off x="5893" y="3158"/>
              <a:ext cx="466" cy="115"/>
              <a:chOff x="5893" y="3158"/>
              <a:chExt cx="466" cy="115"/>
            </a:xfrm>
          </p:grpSpPr>
          <p:sp>
            <p:nvSpPr>
              <p:cNvPr id="9263" name="Rectangle 47"/>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64" name="Rectangle 48"/>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65" name="Rectangle 49"/>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66" name="Rectangle 50"/>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33" name="Group 51"/>
            <p:cNvGrpSpPr>
              <a:grpSpLocks/>
            </p:cNvGrpSpPr>
            <p:nvPr userDrawn="1"/>
          </p:nvGrpSpPr>
          <p:grpSpPr bwMode="auto">
            <a:xfrm>
              <a:off x="5893" y="3385"/>
              <a:ext cx="466" cy="115"/>
              <a:chOff x="5893" y="3385"/>
              <a:chExt cx="466" cy="115"/>
            </a:xfrm>
          </p:grpSpPr>
          <p:sp>
            <p:nvSpPr>
              <p:cNvPr id="9259" name="Rectangle 52"/>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60" name="Rectangle 53"/>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61" name="Rectangle 54"/>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62" name="Rectangle 55"/>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34" name="Group 56"/>
            <p:cNvGrpSpPr>
              <a:grpSpLocks/>
            </p:cNvGrpSpPr>
            <p:nvPr userDrawn="1"/>
          </p:nvGrpSpPr>
          <p:grpSpPr bwMode="auto">
            <a:xfrm>
              <a:off x="5893" y="3521"/>
              <a:ext cx="466" cy="115"/>
              <a:chOff x="5893" y="3521"/>
              <a:chExt cx="466" cy="115"/>
            </a:xfrm>
          </p:grpSpPr>
          <p:sp>
            <p:nvSpPr>
              <p:cNvPr id="9255" name="Rectangle 57"/>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56" name="Rectangle 58"/>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57" name="Rectangle 59"/>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58" name="Rectangle 60"/>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35" name="Group 61"/>
            <p:cNvGrpSpPr>
              <a:grpSpLocks/>
            </p:cNvGrpSpPr>
            <p:nvPr userDrawn="1"/>
          </p:nvGrpSpPr>
          <p:grpSpPr bwMode="auto">
            <a:xfrm>
              <a:off x="5893" y="3657"/>
              <a:ext cx="466" cy="115"/>
              <a:chOff x="5893" y="3657"/>
              <a:chExt cx="466" cy="115"/>
            </a:xfrm>
          </p:grpSpPr>
          <p:sp>
            <p:nvSpPr>
              <p:cNvPr id="9251" name="Rectangle 62"/>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52" name="Rectangle 63"/>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53" name="Rectangle 64"/>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54" name="Rectangle 65"/>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36" name="Group 66"/>
            <p:cNvGrpSpPr>
              <a:grpSpLocks/>
            </p:cNvGrpSpPr>
            <p:nvPr userDrawn="1"/>
          </p:nvGrpSpPr>
          <p:grpSpPr bwMode="auto">
            <a:xfrm>
              <a:off x="5893" y="3884"/>
              <a:ext cx="466" cy="115"/>
              <a:chOff x="5893" y="3884"/>
              <a:chExt cx="466" cy="115"/>
            </a:xfrm>
          </p:grpSpPr>
          <p:sp>
            <p:nvSpPr>
              <p:cNvPr id="9247" name="Rectangle 67"/>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48" name="Rectangle 68"/>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49" name="Rectangle 69"/>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50" name="Rectangle 70"/>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37" name="Group 71"/>
            <p:cNvGrpSpPr>
              <a:grpSpLocks/>
            </p:cNvGrpSpPr>
            <p:nvPr userDrawn="1"/>
          </p:nvGrpSpPr>
          <p:grpSpPr bwMode="auto">
            <a:xfrm>
              <a:off x="5893" y="4026"/>
              <a:ext cx="466" cy="115"/>
              <a:chOff x="5893" y="4026"/>
              <a:chExt cx="466" cy="115"/>
            </a:xfrm>
          </p:grpSpPr>
          <p:sp>
            <p:nvSpPr>
              <p:cNvPr id="9243" name="Rectangle 72"/>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44" name="Rectangle 73"/>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45" name="Rectangle 74"/>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46" name="Rectangle 75"/>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38" name="Group 76"/>
            <p:cNvGrpSpPr>
              <a:grpSpLocks/>
            </p:cNvGrpSpPr>
            <p:nvPr userDrawn="1"/>
          </p:nvGrpSpPr>
          <p:grpSpPr bwMode="auto">
            <a:xfrm>
              <a:off x="5893" y="4167"/>
              <a:ext cx="466" cy="115"/>
              <a:chOff x="5893" y="4167"/>
              <a:chExt cx="466" cy="115"/>
            </a:xfrm>
          </p:grpSpPr>
          <p:sp>
            <p:nvSpPr>
              <p:cNvPr id="9239" name="Rectangle 77"/>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40" name="Rectangle 78"/>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41" name="Rectangle 79"/>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42" name="Rectangle 80"/>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9223" name="Rectangle 81"/>
          <p:cNvSpPr>
            <a:spLocks noChangeArrowheads="1"/>
          </p:cNvSpPr>
          <p:nvPr/>
        </p:nvSpPr>
        <p:spPr bwMode="auto">
          <a:xfrm>
            <a:off x="12335934" y="1341438"/>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eaLnBrk="0" hangingPunct="0">
              <a:lnSpc>
                <a:spcPct val="120000"/>
              </a:lnSpc>
              <a:spcBef>
                <a:spcPct val="20000"/>
              </a:spcBef>
              <a:buFont typeface="Arial" pitchFamily="34" charset="0"/>
              <a:buNone/>
            </a:pPr>
            <a:r>
              <a:rPr lang="zh-CN" altLang="en-US" sz="1100">
                <a:solidFill>
                  <a:srgbClr val="FFFFFF"/>
                </a:solidFill>
              </a:rPr>
              <a:t>配色参考方案：</a:t>
            </a:r>
          </a:p>
          <a:p>
            <a:pPr eaLnBrk="0" hangingPunct="0">
              <a:lnSpc>
                <a:spcPct val="120000"/>
              </a:lnSpc>
              <a:spcBef>
                <a:spcPct val="20000"/>
              </a:spcBef>
              <a:buFont typeface="Arial" pitchFamily="34" charset="0"/>
              <a:buNone/>
            </a:pPr>
            <a:r>
              <a:rPr lang="zh-CN" altLang="en-US" sz="1100">
                <a:solidFill>
                  <a:srgbClr val="FFFFFF"/>
                </a:solidFill>
              </a:rPr>
              <a:t>建议同一页面内不超过四种颜色，以下是</a:t>
            </a:r>
            <a:r>
              <a:rPr lang="en-US" altLang="zh-CN" sz="1100">
                <a:solidFill>
                  <a:srgbClr val="FFFFFF"/>
                </a:solidFill>
              </a:rPr>
              <a:t>13</a:t>
            </a:r>
            <a:r>
              <a:rPr lang="zh-CN" altLang="en-US" sz="1100">
                <a:solidFill>
                  <a:srgbClr val="FFFFFF"/>
                </a:solidFill>
              </a:rPr>
              <a:t>组配色方案，同一页面内只选择一组使用。（仅供参考）</a:t>
            </a:r>
          </a:p>
        </p:txBody>
      </p:sp>
      <p:sp>
        <p:nvSpPr>
          <p:cNvPr id="9224" name="Rectangle 82"/>
          <p:cNvSpPr>
            <a:spLocks noChangeArrowheads="1"/>
          </p:cNvSpPr>
          <p:nvPr/>
        </p:nvSpPr>
        <p:spPr bwMode="auto">
          <a:xfrm>
            <a:off x="12335934"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a:lnSpc>
                <a:spcPct val="120000"/>
              </a:lnSpc>
              <a:buClr>
                <a:schemeClr val="bg2"/>
              </a:buClr>
              <a:buSzPct val="60000"/>
              <a:buFont typeface="Wingdings" pitchFamily="2" charset="2"/>
              <a:buNone/>
            </a:pPr>
            <a:r>
              <a:rPr lang="zh-CN" altLang="en-US" sz="1100">
                <a:solidFill>
                  <a:srgbClr val="FFFFFF"/>
                </a:solidFill>
              </a:rPr>
              <a:t>客户或者合作伙伴的标志放在右上角</a:t>
            </a:r>
            <a:r>
              <a:rPr lang="en-US" altLang="zh-CN" sz="1100">
                <a:solidFill>
                  <a:srgbClr val="FFFFFF"/>
                </a:solidFill>
              </a:rPr>
              <a:t>.</a:t>
            </a:r>
            <a:endParaRPr lang="zh-CN" altLang="en-US" sz="1100">
              <a:solidFill>
                <a:srgbClr val="FFFFFF"/>
              </a:solidFill>
            </a:endParaRPr>
          </a:p>
        </p:txBody>
      </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40000"/>
        </a:lnSpc>
        <a:spcBef>
          <a:spcPct val="0"/>
        </a:spcBef>
        <a:spcAft>
          <a:spcPct val="0"/>
        </a:spcAft>
        <a:buClr>
          <a:srgbClr val="808080"/>
        </a:buClr>
        <a:buSzPct val="60000"/>
        <a:buFont typeface="Wingdings" pitchFamily="2" charset="2"/>
        <a:buChar char="l"/>
        <a:defRPr sz="2000">
          <a:solidFill>
            <a:schemeClr val="tx1"/>
          </a:solidFill>
          <a:latin typeface="+mn-lt"/>
          <a:ea typeface="黑体" pitchFamily="49" charset="-122"/>
          <a:cs typeface="Arial" pitchFamily="34" charset="0"/>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600200" indent="-228600"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smtClean="0">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39"/>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4" y="1628776"/>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500" y="692150"/>
            <a:ext cx="2459567"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eaLnBrk="0" hangingPunct="0">
              <a:lnSpc>
                <a:spcPct val="125000"/>
              </a:lnSpc>
              <a:spcBef>
                <a:spcPct val="20000"/>
              </a:spcBef>
              <a:buFont typeface="Arial" pitchFamily="34" charset="0"/>
              <a:buNone/>
            </a:pPr>
            <a:r>
              <a:rPr lang="zh-CN" altLang="en-US" sz="1100">
                <a:solidFill>
                  <a:srgbClr val="FFFFFF"/>
                </a:solidFill>
              </a:rPr>
              <a:t>英文标题</a:t>
            </a:r>
            <a:r>
              <a:rPr lang="en-US" altLang="zh-CN" sz="1100">
                <a:solidFill>
                  <a:srgbClr val="FFFFFF"/>
                </a:solidFill>
              </a:rPr>
              <a:t>:32-35pt  </a:t>
            </a: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颜色</a:t>
            </a:r>
            <a:r>
              <a:rPr lang="en-US" altLang="zh-CN" sz="1100">
                <a:solidFill>
                  <a:srgbClr val="FFFFFF"/>
                </a:solidFill>
              </a:rPr>
              <a:t>: R153 G0 B0</a:t>
            </a:r>
          </a:p>
          <a:p>
            <a:pPr marL="342900" indent="-342900" algn="r" eaLnBrk="0" hangingPunct="0">
              <a:lnSpc>
                <a:spcPct val="125000"/>
              </a:lnSpc>
              <a:spcBef>
                <a:spcPct val="20000"/>
              </a:spcBef>
              <a:buFont typeface="Arial" pitchFamily="34" charset="0"/>
              <a:buNone/>
            </a:pPr>
            <a:r>
              <a:rPr lang="zh-CN" altLang="en-US" sz="1100">
                <a:solidFill>
                  <a:srgbClr val="FFFFFF"/>
                </a:solidFill>
              </a:rPr>
              <a:t>内部使用字体 </a:t>
            </a:r>
            <a:r>
              <a:rPr lang="en-US" altLang="zh-CN" sz="1100">
                <a:solidFill>
                  <a:srgbClr val="FFFFFF"/>
                </a:solidFill>
              </a:rPr>
              <a:t>:</a:t>
            </a:r>
          </a:p>
          <a:p>
            <a:pPr marL="342900" indent="-342900" algn="r" eaLnBrk="0" hangingPunct="0">
              <a:lnSpc>
                <a:spcPct val="125000"/>
              </a:lnSpc>
              <a:spcBef>
                <a:spcPct val="20000"/>
              </a:spcBef>
              <a:buFont typeface="Arial" pitchFamily="34" charset="0"/>
              <a:buNone/>
            </a:pPr>
            <a:r>
              <a:rPr lang="en-US" altLang="zh-CN" sz="1100">
                <a:solidFill>
                  <a:srgbClr val="FFFFFF"/>
                </a:solidFill>
              </a:rPr>
              <a:t>FrutigerNext LT Medium</a:t>
            </a:r>
          </a:p>
          <a:p>
            <a:pPr marL="342900" indent="-342900" algn="r" eaLnBrk="0" hangingPunct="0">
              <a:lnSpc>
                <a:spcPct val="125000"/>
              </a:lnSpc>
              <a:spcBef>
                <a:spcPct val="20000"/>
              </a:spcBef>
              <a:buFont typeface="Arial" pitchFamily="34" charset="0"/>
              <a:buNone/>
            </a:pPr>
            <a:r>
              <a:rPr lang="zh-CN" altLang="en-US" sz="1100">
                <a:solidFill>
                  <a:srgbClr val="FFFFFF"/>
                </a:solidFill>
              </a:rPr>
              <a:t>外部使用字体 </a:t>
            </a:r>
            <a:r>
              <a:rPr lang="en-US" altLang="zh-CN" sz="1100">
                <a:solidFill>
                  <a:srgbClr val="FFFFFF"/>
                </a:solidFill>
              </a:rPr>
              <a:t>: Arial</a:t>
            </a:r>
          </a:p>
          <a:p>
            <a:pPr marL="342900" indent="-342900" algn="r" eaLnBrk="0" hangingPunct="0">
              <a:lnSpc>
                <a:spcPct val="75000"/>
              </a:lnSpc>
              <a:spcBef>
                <a:spcPct val="20000"/>
              </a:spcBef>
              <a:buFont typeface="Arial" pitchFamily="34" charset="0"/>
              <a:buNone/>
            </a:pPr>
            <a:endParaRPr lang="en-US" altLang="zh-CN"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中文标题</a:t>
            </a:r>
            <a:r>
              <a:rPr lang="en-US" altLang="zh-CN" sz="1100">
                <a:solidFill>
                  <a:srgbClr val="FFFFFF"/>
                </a:solidFill>
              </a:rPr>
              <a:t>:30-32pt  </a:t>
            </a: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颜色</a:t>
            </a:r>
            <a:r>
              <a:rPr lang="en-US" altLang="zh-CN" sz="1100">
                <a:solidFill>
                  <a:srgbClr val="FFFFFF"/>
                </a:solidFill>
              </a:rPr>
              <a:t>: R153 G0 B0</a:t>
            </a:r>
          </a:p>
          <a:p>
            <a:pPr marL="342900" indent="-342900" algn="r" eaLnBrk="0" hangingPunct="0">
              <a:lnSpc>
                <a:spcPct val="125000"/>
              </a:lnSpc>
              <a:spcBef>
                <a:spcPct val="20000"/>
              </a:spcBef>
              <a:buFont typeface="Arial" pitchFamily="34" charset="0"/>
              <a:buNone/>
            </a:pPr>
            <a:r>
              <a:rPr lang="zh-CN" altLang="en-US" sz="1100">
                <a:solidFill>
                  <a:srgbClr val="FFFFFF"/>
                </a:solidFill>
              </a:rPr>
              <a:t>字体</a:t>
            </a:r>
            <a:r>
              <a:rPr lang="en-US" altLang="zh-CN" sz="1100">
                <a:solidFill>
                  <a:srgbClr val="FFFFFF"/>
                </a:solidFill>
              </a:rPr>
              <a:t>:</a:t>
            </a:r>
            <a:r>
              <a:rPr lang="zh-CN" altLang="en-US" sz="1100">
                <a:solidFill>
                  <a:srgbClr val="FFFFFF"/>
                </a:solidFill>
              </a:rPr>
              <a:t>黑体</a:t>
            </a:r>
          </a:p>
          <a:p>
            <a:pPr marL="342900" indent="-342900" algn="r" eaLnBrk="0" hangingPunct="0">
              <a:lnSpc>
                <a:spcPct val="125000"/>
              </a:lnSpc>
              <a:spcBef>
                <a:spcPct val="20000"/>
              </a:spcBef>
              <a:buFont typeface="Arial" pitchFamily="34" charset="0"/>
              <a:buNone/>
            </a:pP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英文正文</a:t>
            </a:r>
            <a:r>
              <a:rPr lang="en-US" altLang="zh-CN" sz="1100">
                <a:solidFill>
                  <a:srgbClr val="FFFFFF"/>
                </a:solidFill>
              </a:rPr>
              <a:t>:20-22pt</a:t>
            </a:r>
          </a:p>
          <a:p>
            <a:pPr marL="342900" indent="-342900" algn="r" eaLnBrk="0" hangingPunct="0">
              <a:lnSpc>
                <a:spcPct val="125000"/>
              </a:lnSpc>
              <a:spcBef>
                <a:spcPct val="20000"/>
              </a:spcBef>
              <a:buFont typeface="Arial" pitchFamily="34" charset="0"/>
              <a:buNone/>
            </a:pPr>
            <a:r>
              <a:rPr lang="zh-CN" altLang="en-US" sz="1100">
                <a:solidFill>
                  <a:srgbClr val="FFFFFF"/>
                </a:solidFill>
              </a:rPr>
              <a:t>子目录 </a:t>
            </a:r>
            <a:r>
              <a:rPr lang="en-US" altLang="zh-CN" sz="1100">
                <a:solidFill>
                  <a:srgbClr val="FFFFFF"/>
                </a:solidFill>
              </a:rPr>
              <a:t>(2-5</a:t>
            </a:r>
            <a:r>
              <a:rPr lang="zh-CN" altLang="en-US" sz="1100">
                <a:solidFill>
                  <a:srgbClr val="FFFFFF"/>
                </a:solidFill>
              </a:rPr>
              <a:t>级</a:t>
            </a:r>
            <a:r>
              <a:rPr lang="en-US" altLang="zh-CN" sz="1100">
                <a:solidFill>
                  <a:srgbClr val="FFFFFF"/>
                </a:solidFill>
              </a:rPr>
              <a:t>) :18pt  </a:t>
            </a:r>
          </a:p>
          <a:p>
            <a:pPr marL="342900" indent="-342900" algn="r" eaLnBrk="0" hangingPunct="0">
              <a:lnSpc>
                <a:spcPct val="125000"/>
              </a:lnSpc>
              <a:spcBef>
                <a:spcPct val="20000"/>
              </a:spcBef>
              <a:buFont typeface="Arial" pitchFamily="34" charset="0"/>
              <a:buNone/>
            </a:pPr>
            <a:r>
              <a:rPr lang="zh-CN" altLang="en-US" sz="1100">
                <a:solidFill>
                  <a:srgbClr val="FFFFFF"/>
                </a:solidFill>
              </a:rPr>
              <a:t>颜色</a:t>
            </a:r>
            <a:r>
              <a:rPr lang="en-US" altLang="zh-CN" sz="1100">
                <a:solidFill>
                  <a:srgbClr val="FFFFFF"/>
                </a:solidFill>
              </a:rPr>
              <a:t>:</a:t>
            </a:r>
            <a:r>
              <a:rPr lang="zh-CN" altLang="en-US" sz="1100">
                <a:solidFill>
                  <a:srgbClr val="FFFFFF"/>
                </a:solidFill>
              </a:rPr>
              <a:t>黑色</a:t>
            </a:r>
          </a:p>
          <a:p>
            <a:pPr marL="342900" indent="-342900" algn="r" eaLnBrk="0" hangingPunct="0">
              <a:lnSpc>
                <a:spcPct val="125000"/>
              </a:lnSpc>
              <a:spcBef>
                <a:spcPct val="20000"/>
              </a:spcBef>
              <a:buFont typeface="Arial" pitchFamily="34" charset="0"/>
              <a:buNone/>
            </a:pPr>
            <a:r>
              <a:rPr lang="zh-CN" altLang="en-US" sz="1100">
                <a:solidFill>
                  <a:srgbClr val="FFFFFF"/>
                </a:solidFill>
              </a:rPr>
              <a:t>内部使用字体 </a:t>
            </a:r>
            <a:r>
              <a:rPr lang="en-US" altLang="zh-CN" sz="1100">
                <a:solidFill>
                  <a:srgbClr val="FFFFFF"/>
                </a:solidFill>
              </a:rPr>
              <a:t>:</a:t>
            </a:r>
          </a:p>
          <a:p>
            <a:pPr marL="342900" indent="-342900" algn="r" eaLnBrk="0" hangingPunct="0">
              <a:lnSpc>
                <a:spcPct val="125000"/>
              </a:lnSpc>
              <a:spcBef>
                <a:spcPct val="20000"/>
              </a:spcBef>
              <a:buFont typeface="Arial" pitchFamily="34" charset="0"/>
              <a:buNone/>
            </a:pPr>
            <a:r>
              <a:rPr lang="en-US" altLang="zh-CN" sz="1100">
                <a:solidFill>
                  <a:srgbClr val="FFFFFF"/>
                </a:solidFill>
              </a:rPr>
              <a:t>FrutigerNext LT Regular</a:t>
            </a:r>
          </a:p>
          <a:p>
            <a:pPr marL="342900" indent="-342900" algn="r" eaLnBrk="0" hangingPunct="0">
              <a:lnSpc>
                <a:spcPct val="125000"/>
              </a:lnSpc>
              <a:spcBef>
                <a:spcPct val="20000"/>
              </a:spcBef>
              <a:buFont typeface="Arial" pitchFamily="34" charset="0"/>
              <a:buNone/>
            </a:pPr>
            <a:r>
              <a:rPr lang="zh-CN" altLang="en-US" sz="1100">
                <a:solidFill>
                  <a:srgbClr val="FFFFFF"/>
                </a:solidFill>
              </a:rPr>
              <a:t>外部使用字体 </a:t>
            </a:r>
            <a:r>
              <a:rPr lang="en-US" altLang="zh-CN" sz="1100">
                <a:solidFill>
                  <a:srgbClr val="FFFFFF"/>
                </a:solidFill>
              </a:rPr>
              <a:t>: Arial</a:t>
            </a:r>
          </a:p>
          <a:p>
            <a:pPr marL="342900" indent="-342900" algn="r" eaLnBrk="0" hangingPunct="0">
              <a:lnSpc>
                <a:spcPct val="75000"/>
              </a:lnSpc>
              <a:spcBef>
                <a:spcPct val="20000"/>
              </a:spcBef>
              <a:buFont typeface="Arial" pitchFamily="34" charset="0"/>
              <a:buNone/>
            </a:pPr>
            <a:endParaRPr lang="en-US" altLang="zh-CN"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中文正文</a:t>
            </a:r>
            <a:r>
              <a:rPr lang="en-US" altLang="zh-CN" sz="1100">
                <a:solidFill>
                  <a:srgbClr val="FFFFFF"/>
                </a:solidFill>
              </a:rPr>
              <a:t>:18-20pt</a:t>
            </a:r>
          </a:p>
          <a:p>
            <a:pPr marL="342900" indent="-342900" algn="r" eaLnBrk="0" hangingPunct="0">
              <a:lnSpc>
                <a:spcPct val="125000"/>
              </a:lnSpc>
              <a:spcBef>
                <a:spcPct val="20000"/>
              </a:spcBef>
              <a:buFont typeface="Arial" pitchFamily="34" charset="0"/>
              <a:buNone/>
            </a:pPr>
            <a:r>
              <a:rPr lang="zh-CN" altLang="en-US" sz="1100">
                <a:solidFill>
                  <a:srgbClr val="FFFFFF"/>
                </a:solidFill>
              </a:rPr>
              <a:t>子目录</a:t>
            </a:r>
            <a:r>
              <a:rPr lang="en-US" altLang="zh-CN" sz="1100">
                <a:solidFill>
                  <a:srgbClr val="FFFFFF"/>
                </a:solidFill>
              </a:rPr>
              <a:t>(2-5</a:t>
            </a:r>
            <a:r>
              <a:rPr lang="zh-CN" altLang="en-US" sz="1100">
                <a:solidFill>
                  <a:srgbClr val="FFFFFF"/>
                </a:solidFill>
              </a:rPr>
              <a:t>级</a:t>
            </a:r>
            <a:r>
              <a:rPr lang="en-US" altLang="zh-CN" sz="1100">
                <a:solidFill>
                  <a:srgbClr val="FFFFFF"/>
                </a:solidFill>
              </a:rPr>
              <a:t>):18pt </a:t>
            </a: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颜色</a:t>
            </a:r>
            <a:r>
              <a:rPr lang="en-US" altLang="zh-CN" sz="1100">
                <a:solidFill>
                  <a:srgbClr val="FFFFFF"/>
                </a:solidFill>
              </a:rPr>
              <a:t>:</a:t>
            </a:r>
            <a:r>
              <a:rPr lang="zh-CN" altLang="en-US" sz="1100">
                <a:solidFill>
                  <a:srgbClr val="FFFFFF"/>
                </a:solidFill>
              </a:rPr>
              <a:t>黑色</a:t>
            </a:r>
          </a:p>
          <a:p>
            <a:pPr marL="342900" indent="-342900" algn="r" eaLnBrk="0" hangingPunct="0">
              <a:lnSpc>
                <a:spcPct val="125000"/>
              </a:lnSpc>
              <a:spcBef>
                <a:spcPct val="20000"/>
              </a:spcBef>
              <a:buFont typeface="Arial" pitchFamily="34" charset="0"/>
              <a:buNone/>
            </a:pPr>
            <a:r>
              <a:rPr lang="zh-CN" altLang="en-US" sz="1100">
                <a:solidFill>
                  <a:srgbClr val="FFFFFF"/>
                </a:solidFill>
              </a:rPr>
              <a:t>字体</a:t>
            </a:r>
            <a:r>
              <a:rPr lang="en-US" altLang="zh-CN" sz="1100">
                <a:solidFill>
                  <a:srgbClr val="FFFFFF"/>
                </a:solidFill>
              </a:rPr>
              <a:t>:</a:t>
            </a:r>
            <a:r>
              <a:rPr lang="zh-CN" altLang="en-US" sz="1100">
                <a:solidFill>
                  <a:srgbClr val="FFFFFF"/>
                </a:solidFill>
              </a:rPr>
              <a:t>细黑体</a:t>
            </a:r>
            <a:r>
              <a:rPr lang="zh-CN" altLang="en-US" sz="1100" b="1">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1"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0251" name="Rectangle 83"/>
          <p:cNvSpPr>
            <a:spLocks noChangeArrowheads="1"/>
          </p:cNvSpPr>
          <p:nvPr/>
        </p:nvSpPr>
        <p:spPr bwMode="auto">
          <a:xfrm>
            <a:off x="12335934" y="1341438"/>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eaLnBrk="0" hangingPunct="0">
              <a:lnSpc>
                <a:spcPct val="120000"/>
              </a:lnSpc>
              <a:spcBef>
                <a:spcPct val="20000"/>
              </a:spcBef>
              <a:buFont typeface="Arial" pitchFamily="34" charset="0"/>
              <a:buNone/>
            </a:pPr>
            <a:r>
              <a:rPr lang="zh-CN" altLang="en-US" sz="1100">
                <a:solidFill>
                  <a:srgbClr val="FFFFFF"/>
                </a:solidFill>
              </a:rPr>
              <a:t>配色参考方案：</a:t>
            </a:r>
          </a:p>
          <a:p>
            <a:pPr eaLnBrk="0" hangingPunct="0">
              <a:lnSpc>
                <a:spcPct val="120000"/>
              </a:lnSpc>
              <a:spcBef>
                <a:spcPct val="20000"/>
              </a:spcBef>
              <a:buFont typeface="Arial" pitchFamily="34" charset="0"/>
              <a:buNone/>
            </a:pPr>
            <a:r>
              <a:rPr lang="zh-CN" altLang="en-US" sz="1100">
                <a:solidFill>
                  <a:srgbClr val="FFFFFF"/>
                </a:solidFill>
              </a:rPr>
              <a:t>建议同一页面内不超过四种颜色，以下是</a:t>
            </a:r>
            <a:r>
              <a:rPr lang="en-US" altLang="zh-CN" sz="1100">
                <a:solidFill>
                  <a:srgbClr val="FFFFFF"/>
                </a:solidFill>
              </a:rPr>
              <a:t>13</a:t>
            </a:r>
            <a:r>
              <a:rPr lang="zh-CN" altLang="en-US" sz="1100">
                <a:solidFill>
                  <a:srgbClr val="FFFFFF"/>
                </a:solidFill>
              </a:rPr>
              <a:t>组配色方案，同一页面内只选择一组使用。（仅供参考）</a:t>
            </a:r>
          </a:p>
        </p:txBody>
      </p:sp>
      <p:sp>
        <p:nvSpPr>
          <p:cNvPr id="10252" name="Rectangle 84"/>
          <p:cNvSpPr>
            <a:spLocks noChangeArrowheads="1"/>
          </p:cNvSpPr>
          <p:nvPr/>
        </p:nvSpPr>
        <p:spPr bwMode="auto">
          <a:xfrm>
            <a:off x="12335934"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a:lnSpc>
                <a:spcPct val="120000"/>
              </a:lnSpc>
              <a:buClr>
                <a:srgbClr val="777777"/>
              </a:buClr>
              <a:buSzPct val="60000"/>
              <a:buFont typeface="Wingdings" pitchFamily="2" charset="2"/>
              <a:buNone/>
            </a:pPr>
            <a:r>
              <a:rPr lang="zh-CN" altLang="en-US" sz="1100">
                <a:solidFill>
                  <a:srgbClr val="FFFFFF"/>
                </a:solidFill>
              </a:rPr>
              <a:t>客户或者合作伙伴的标志放在右上角</a:t>
            </a:r>
            <a:r>
              <a:rPr lang="en-US" altLang="zh-CN" sz="1100">
                <a:solidFill>
                  <a:srgbClr val="FFFFFF"/>
                </a:solidFill>
              </a:rPr>
              <a:t>.</a:t>
            </a:r>
            <a:endParaRPr lang="zh-CN" altLang="en-US" sz="1100">
              <a:solidFill>
                <a:srgbClr val="FFFFFF"/>
              </a:solidFill>
            </a:endParaRPr>
          </a:p>
        </p:txBody>
      </p:sp>
      <p:sp>
        <p:nvSpPr>
          <p:cNvPr id="79" name="Rectangle 21"/>
          <p:cNvSpPr>
            <a:spLocks noChangeArrowheads="1"/>
          </p:cNvSpPr>
          <p:nvPr userDrawn="1"/>
        </p:nvSpPr>
        <p:spPr bwMode="auto">
          <a:xfrm>
            <a:off x="5047622" y="6465937"/>
            <a:ext cx="1623667" cy="184666"/>
          </a:xfrm>
          <a:prstGeom prst="rect">
            <a:avLst/>
          </a:prstGeom>
          <a:noFill/>
          <a:ln w="9525" algn="ctr">
            <a:noFill/>
            <a:miter lim="800000"/>
            <a:headEnd/>
            <a:tailEnd/>
          </a:ln>
          <a:effectLst/>
        </p:spPr>
        <p:txBody>
          <a:bodyPr wrap="none" lIns="80082" tIns="0" rIns="80082" bIns="0">
            <a:spAutoFit/>
          </a:bodyPr>
          <a:lstStyle/>
          <a:p>
            <a:pPr defTabSz="801688" eaLnBrk="0" hangingPunct="0">
              <a:defRPr/>
            </a:pPr>
            <a:r>
              <a:rPr lang="en-US" altLang="zh-CN" sz="1200" baseline="0" dirty="0" smtClean="0">
                <a:solidFill>
                  <a:srgbClr val="000000"/>
                </a:solidFill>
                <a:latin typeface="+mn-lt"/>
                <a:ea typeface="+mn-ea"/>
              </a:rPr>
              <a:t>Huawei Confidential</a:t>
            </a:r>
            <a:endParaRPr lang="en-US" altLang="zh-CN" sz="1200" dirty="0">
              <a:latin typeface="+mn-lt"/>
              <a:ea typeface="+mn-ea"/>
            </a:endParaRPr>
          </a:p>
        </p:txBody>
      </p:sp>
      <p:sp>
        <p:nvSpPr>
          <p:cNvPr id="81" name="Rectangle 5"/>
          <p:cNvSpPr>
            <a:spLocks noChangeArrowheads="1"/>
          </p:cNvSpPr>
          <p:nvPr userDrawn="1"/>
        </p:nvSpPr>
        <p:spPr bwMode="auto">
          <a:xfrm>
            <a:off x="8461165"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cSld>
  <p:clrMap bg1="lt1" tx1="dk1" bg2="lt2" tx2="dk2" accent1="accent1" accent2="accent2" accent3="accent3" accent4="accent4" accent5="accent5" accent6="accent6" hlink="hlink" folHlink="folHlink"/>
  <p:sldLayoutIdLst>
    <p:sldLayoutId id="2147483822" r:id="rId1"/>
    <p:sldLayoutId id="2147483824"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600200" indent="-228600"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6" descr="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5897564"/>
            <a:ext cx="12192000"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Rectangle 10"/>
          <p:cNvSpPr>
            <a:spLocks noChangeArrowheads="1"/>
          </p:cNvSpPr>
          <p:nvPr/>
        </p:nvSpPr>
        <p:spPr bwMode="auto">
          <a:xfrm>
            <a:off x="-2603500" y="692150"/>
            <a:ext cx="2459567"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eaLnBrk="0" hangingPunct="0">
              <a:lnSpc>
                <a:spcPct val="125000"/>
              </a:lnSpc>
              <a:spcBef>
                <a:spcPct val="20000"/>
              </a:spcBef>
            </a:pPr>
            <a:r>
              <a:rPr lang="zh-CN" altLang="en-US" sz="1100">
                <a:solidFill>
                  <a:srgbClr val="FFFFFF"/>
                </a:solidFill>
              </a:rPr>
              <a:t>英文标题</a:t>
            </a:r>
            <a:r>
              <a:rPr lang="en-US" altLang="zh-CN" sz="1100">
                <a:solidFill>
                  <a:srgbClr val="FFFFFF"/>
                </a:solidFill>
              </a:rPr>
              <a:t>:32-35pt  </a:t>
            </a:r>
            <a:endParaRPr lang="zh-CN" altLang="en-US" sz="1100">
              <a:solidFill>
                <a:srgbClr val="FFFFFF"/>
              </a:solidFill>
            </a:endParaRPr>
          </a:p>
          <a:p>
            <a:pPr marL="342900" indent="-342900" algn="r" eaLnBrk="0" hangingPunct="0">
              <a:lnSpc>
                <a:spcPct val="125000"/>
              </a:lnSpc>
              <a:spcBef>
                <a:spcPct val="20000"/>
              </a:spcBef>
            </a:pPr>
            <a:r>
              <a:rPr lang="zh-CN" altLang="en-US" sz="1100">
                <a:solidFill>
                  <a:srgbClr val="FFFFFF"/>
                </a:solidFill>
              </a:rPr>
              <a:t>颜色</a:t>
            </a:r>
            <a:r>
              <a:rPr lang="en-US" altLang="zh-CN" sz="1100">
                <a:solidFill>
                  <a:srgbClr val="FFFFFF"/>
                </a:solidFill>
              </a:rPr>
              <a:t>: R153 G0 B0</a:t>
            </a:r>
          </a:p>
          <a:p>
            <a:pPr marL="342900" indent="-342900" algn="r" eaLnBrk="0" hangingPunct="0">
              <a:lnSpc>
                <a:spcPct val="125000"/>
              </a:lnSpc>
              <a:spcBef>
                <a:spcPct val="20000"/>
              </a:spcBef>
            </a:pPr>
            <a:r>
              <a:rPr lang="zh-CN" altLang="en-US" sz="1100">
                <a:solidFill>
                  <a:srgbClr val="FFFFFF"/>
                </a:solidFill>
              </a:rPr>
              <a:t>内部使用字体 </a:t>
            </a:r>
            <a:r>
              <a:rPr lang="en-US" altLang="zh-CN" sz="1100">
                <a:solidFill>
                  <a:srgbClr val="FFFFFF"/>
                </a:solidFill>
              </a:rPr>
              <a:t>:</a:t>
            </a:r>
          </a:p>
          <a:p>
            <a:pPr marL="342900" indent="-342900" algn="r" eaLnBrk="0" hangingPunct="0">
              <a:lnSpc>
                <a:spcPct val="125000"/>
              </a:lnSpc>
              <a:spcBef>
                <a:spcPct val="20000"/>
              </a:spcBef>
            </a:pPr>
            <a:r>
              <a:rPr lang="en-US" altLang="zh-CN" sz="1100">
                <a:solidFill>
                  <a:srgbClr val="FFFFFF"/>
                </a:solidFill>
              </a:rPr>
              <a:t>FrutigerNext LT Medium</a:t>
            </a:r>
          </a:p>
          <a:p>
            <a:pPr marL="342900" indent="-342900" algn="r" eaLnBrk="0" hangingPunct="0">
              <a:lnSpc>
                <a:spcPct val="125000"/>
              </a:lnSpc>
              <a:spcBef>
                <a:spcPct val="20000"/>
              </a:spcBef>
            </a:pPr>
            <a:r>
              <a:rPr lang="zh-CN" altLang="en-US" sz="1100">
                <a:solidFill>
                  <a:srgbClr val="FFFFFF"/>
                </a:solidFill>
              </a:rPr>
              <a:t>外部使用字体 </a:t>
            </a:r>
            <a:r>
              <a:rPr lang="en-US" altLang="zh-CN" sz="1100">
                <a:solidFill>
                  <a:srgbClr val="FFFFFF"/>
                </a:solidFill>
              </a:rPr>
              <a:t>: Arial</a:t>
            </a:r>
          </a:p>
          <a:p>
            <a:pPr marL="342900" indent="-342900" algn="r" eaLnBrk="0" hangingPunct="0">
              <a:lnSpc>
                <a:spcPct val="75000"/>
              </a:lnSpc>
              <a:spcBef>
                <a:spcPct val="20000"/>
              </a:spcBef>
            </a:pPr>
            <a:endParaRPr lang="en-US" altLang="zh-CN" sz="1100">
              <a:solidFill>
                <a:srgbClr val="FFFFFF"/>
              </a:solidFill>
            </a:endParaRPr>
          </a:p>
          <a:p>
            <a:pPr marL="342900" indent="-342900" algn="r" eaLnBrk="0" hangingPunct="0">
              <a:lnSpc>
                <a:spcPct val="125000"/>
              </a:lnSpc>
              <a:spcBef>
                <a:spcPct val="20000"/>
              </a:spcBef>
            </a:pPr>
            <a:r>
              <a:rPr lang="zh-CN" altLang="en-US" sz="1100">
                <a:solidFill>
                  <a:srgbClr val="FFFFFF"/>
                </a:solidFill>
              </a:rPr>
              <a:t>中文标题</a:t>
            </a:r>
            <a:r>
              <a:rPr lang="en-US" altLang="zh-CN" sz="1100">
                <a:solidFill>
                  <a:srgbClr val="FFFFFF"/>
                </a:solidFill>
              </a:rPr>
              <a:t>:30-32pt  </a:t>
            </a:r>
            <a:endParaRPr lang="zh-CN" altLang="en-US" sz="1100">
              <a:solidFill>
                <a:srgbClr val="FFFFFF"/>
              </a:solidFill>
            </a:endParaRPr>
          </a:p>
          <a:p>
            <a:pPr marL="342900" indent="-342900" algn="r" eaLnBrk="0" hangingPunct="0">
              <a:lnSpc>
                <a:spcPct val="125000"/>
              </a:lnSpc>
              <a:spcBef>
                <a:spcPct val="20000"/>
              </a:spcBef>
            </a:pPr>
            <a:r>
              <a:rPr lang="zh-CN" altLang="en-US" sz="1100">
                <a:solidFill>
                  <a:srgbClr val="FFFFFF"/>
                </a:solidFill>
              </a:rPr>
              <a:t>颜色</a:t>
            </a:r>
            <a:r>
              <a:rPr lang="en-US" altLang="zh-CN" sz="1100">
                <a:solidFill>
                  <a:srgbClr val="FFFFFF"/>
                </a:solidFill>
              </a:rPr>
              <a:t>: R153 G0 B0</a:t>
            </a:r>
          </a:p>
          <a:p>
            <a:pPr marL="342900" indent="-342900" algn="r" eaLnBrk="0" hangingPunct="0">
              <a:lnSpc>
                <a:spcPct val="125000"/>
              </a:lnSpc>
              <a:spcBef>
                <a:spcPct val="20000"/>
              </a:spcBef>
            </a:pPr>
            <a:r>
              <a:rPr lang="zh-CN" altLang="en-US" sz="1100">
                <a:solidFill>
                  <a:srgbClr val="FFFFFF"/>
                </a:solidFill>
              </a:rPr>
              <a:t>字体</a:t>
            </a:r>
            <a:r>
              <a:rPr lang="en-US" altLang="zh-CN" sz="1100">
                <a:solidFill>
                  <a:srgbClr val="FFFFFF"/>
                </a:solidFill>
              </a:rPr>
              <a:t>:</a:t>
            </a:r>
            <a:r>
              <a:rPr lang="zh-CN" altLang="en-US" sz="1100">
                <a:solidFill>
                  <a:srgbClr val="FFFFFF"/>
                </a:solidFill>
              </a:rPr>
              <a:t>黑体</a:t>
            </a:r>
          </a:p>
          <a:p>
            <a:pPr marL="342900" indent="-342900" algn="r" eaLnBrk="0" hangingPunct="0">
              <a:lnSpc>
                <a:spcPct val="125000"/>
              </a:lnSpc>
              <a:spcBef>
                <a:spcPct val="20000"/>
              </a:spcBef>
            </a:pPr>
            <a:endParaRPr lang="zh-CN" altLang="en-US" sz="1100">
              <a:solidFill>
                <a:srgbClr val="FFFFFF"/>
              </a:solidFill>
            </a:endParaRPr>
          </a:p>
          <a:p>
            <a:pPr marL="342900" indent="-342900" algn="r" eaLnBrk="0" hangingPunct="0">
              <a:lnSpc>
                <a:spcPct val="125000"/>
              </a:lnSpc>
              <a:spcBef>
                <a:spcPct val="20000"/>
              </a:spcBef>
            </a:pPr>
            <a:endParaRPr lang="zh-CN" altLang="en-US" sz="1100">
              <a:solidFill>
                <a:srgbClr val="FFFFFF"/>
              </a:solidFill>
            </a:endParaRPr>
          </a:p>
          <a:p>
            <a:pPr marL="342900" indent="-342900" algn="r" eaLnBrk="0" hangingPunct="0">
              <a:lnSpc>
                <a:spcPct val="125000"/>
              </a:lnSpc>
              <a:spcBef>
                <a:spcPct val="20000"/>
              </a:spcBef>
            </a:pPr>
            <a:endParaRPr lang="zh-CN" altLang="en-US" sz="1100">
              <a:solidFill>
                <a:srgbClr val="FFFFFF"/>
              </a:solidFill>
            </a:endParaRPr>
          </a:p>
          <a:p>
            <a:pPr marL="342900" indent="-342900" algn="r" eaLnBrk="0" hangingPunct="0">
              <a:lnSpc>
                <a:spcPct val="125000"/>
              </a:lnSpc>
              <a:spcBef>
                <a:spcPct val="20000"/>
              </a:spcBef>
            </a:pPr>
            <a:r>
              <a:rPr lang="zh-CN" altLang="en-US" sz="1100">
                <a:solidFill>
                  <a:srgbClr val="FFFFFF"/>
                </a:solidFill>
              </a:rPr>
              <a:t>英文正文</a:t>
            </a:r>
            <a:r>
              <a:rPr lang="en-US" altLang="zh-CN" sz="1100">
                <a:solidFill>
                  <a:srgbClr val="FFFFFF"/>
                </a:solidFill>
              </a:rPr>
              <a:t>:20-22pt</a:t>
            </a:r>
          </a:p>
          <a:p>
            <a:pPr marL="342900" indent="-342900" algn="r" eaLnBrk="0" hangingPunct="0">
              <a:lnSpc>
                <a:spcPct val="125000"/>
              </a:lnSpc>
              <a:spcBef>
                <a:spcPct val="20000"/>
              </a:spcBef>
            </a:pPr>
            <a:r>
              <a:rPr lang="zh-CN" altLang="en-US" sz="1100">
                <a:solidFill>
                  <a:srgbClr val="FFFFFF"/>
                </a:solidFill>
              </a:rPr>
              <a:t>子目录 </a:t>
            </a:r>
            <a:r>
              <a:rPr lang="en-US" altLang="zh-CN" sz="1100">
                <a:solidFill>
                  <a:srgbClr val="FFFFFF"/>
                </a:solidFill>
              </a:rPr>
              <a:t>(2-5</a:t>
            </a:r>
            <a:r>
              <a:rPr lang="zh-CN" altLang="en-US" sz="1100">
                <a:solidFill>
                  <a:srgbClr val="FFFFFF"/>
                </a:solidFill>
              </a:rPr>
              <a:t>级</a:t>
            </a:r>
            <a:r>
              <a:rPr lang="en-US" altLang="zh-CN" sz="1100">
                <a:solidFill>
                  <a:srgbClr val="FFFFFF"/>
                </a:solidFill>
              </a:rPr>
              <a:t>) :18pt  </a:t>
            </a:r>
          </a:p>
          <a:p>
            <a:pPr marL="342900" indent="-342900" algn="r" eaLnBrk="0" hangingPunct="0">
              <a:lnSpc>
                <a:spcPct val="125000"/>
              </a:lnSpc>
              <a:spcBef>
                <a:spcPct val="20000"/>
              </a:spcBef>
            </a:pPr>
            <a:r>
              <a:rPr lang="zh-CN" altLang="en-US" sz="1100">
                <a:solidFill>
                  <a:srgbClr val="FFFFFF"/>
                </a:solidFill>
              </a:rPr>
              <a:t>颜色</a:t>
            </a:r>
            <a:r>
              <a:rPr lang="en-US" altLang="zh-CN" sz="1100">
                <a:solidFill>
                  <a:srgbClr val="FFFFFF"/>
                </a:solidFill>
              </a:rPr>
              <a:t>:</a:t>
            </a:r>
            <a:r>
              <a:rPr lang="zh-CN" altLang="en-US" sz="1100">
                <a:solidFill>
                  <a:srgbClr val="FFFFFF"/>
                </a:solidFill>
              </a:rPr>
              <a:t>黑色</a:t>
            </a:r>
          </a:p>
          <a:p>
            <a:pPr marL="342900" indent="-342900" algn="r" eaLnBrk="0" hangingPunct="0">
              <a:lnSpc>
                <a:spcPct val="125000"/>
              </a:lnSpc>
              <a:spcBef>
                <a:spcPct val="20000"/>
              </a:spcBef>
            </a:pPr>
            <a:r>
              <a:rPr lang="zh-CN" altLang="en-US" sz="1100">
                <a:solidFill>
                  <a:srgbClr val="FFFFFF"/>
                </a:solidFill>
              </a:rPr>
              <a:t>内部使用字体 </a:t>
            </a:r>
            <a:r>
              <a:rPr lang="en-US" altLang="zh-CN" sz="1100">
                <a:solidFill>
                  <a:srgbClr val="FFFFFF"/>
                </a:solidFill>
              </a:rPr>
              <a:t>:</a:t>
            </a:r>
          </a:p>
          <a:p>
            <a:pPr marL="342900" indent="-342900" algn="r" eaLnBrk="0" hangingPunct="0">
              <a:lnSpc>
                <a:spcPct val="125000"/>
              </a:lnSpc>
              <a:spcBef>
                <a:spcPct val="20000"/>
              </a:spcBef>
            </a:pPr>
            <a:r>
              <a:rPr lang="en-US" altLang="zh-CN" sz="1100">
                <a:solidFill>
                  <a:srgbClr val="FFFFFF"/>
                </a:solidFill>
              </a:rPr>
              <a:t>FrutigerNext LT Regular</a:t>
            </a:r>
          </a:p>
          <a:p>
            <a:pPr marL="342900" indent="-342900" algn="r" eaLnBrk="0" hangingPunct="0">
              <a:lnSpc>
                <a:spcPct val="125000"/>
              </a:lnSpc>
              <a:spcBef>
                <a:spcPct val="20000"/>
              </a:spcBef>
            </a:pPr>
            <a:r>
              <a:rPr lang="zh-CN" altLang="en-US" sz="1100">
                <a:solidFill>
                  <a:srgbClr val="FFFFFF"/>
                </a:solidFill>
              </a:rPr>
              <a:t>外部使用字体 </a:t>
            </a:r>
            <a:r>
              <a:rPr lang="en-US" altLang="zh-CN" sz="1100">
                <a:solidFill>
                  <a:srgbClr val="FFFFFF"/>
                </a:solidFill>
              </a:rPr>
              <a:t>: Arial</a:t>
            </a:r>
          </a:p>
          <a:p>
            <a:pPr marL="342900" indent="-342900" algn="r" eaLnBrk="0" hangingPunct="0">
              <a:lnSpc>
                <a:spcPct val="75000"/>
              </a:lnSpc>
              <a:spcBef>
                <a:spcPct val="20000"/>
              </a:spcBef>
            </a:pPr>
            <a:endParaRPr lang="en-US" altLang="zh-CN" sz="1100">
              <a:solidFill>
                <a:srgbClr val="FFFFFF"/>
              </a:solidFill>
            </a:endParaRPr>
          </a:p>
          <a:p>
            <a:pPr marL="342900" indent="-342900" algn="r" eaLnBrk="0" hangingPunct="0">
              <a:lnSpc>
                <a:spcPct val="125000"/>
              </a:lnSpc>
              <a:spcBef>
                <a:spcPct val="20000"/>
              </a:spcBef>
            </a:pPr>
            <a:r>
              <a:rPr lang="zh-CN" altLang="en-US" sz="1100">
                <a:solidFill>
                  <a:srgbClr val="FFFFFF"/>
                </a:solidFill>
              </a:rPr>
              <a:t>中文正文</a:t>
            </a:r>
            <a:r>
              <a:rPr lang="en-US" altLang="zh-CN" sz="1100">
                <a:solidFill>
                  <a:srgbClr val="FFFFFF"/>
                </a:solidFill>
              </a:rPr>
              <a:t>:18-20pt</a:t>
            </a:r>
          </a:p>
          <a:p>
            <a:pPr marL="342900" indent="-342900" algn="r" eaLnBrk="0" hangingPunct="0">
              <a:lnSpc>
                <a:spcPct val="125000"/>
              </a:lnSpc>
              <a:spcBef>
                <a:spcPct val="20000"/>
              </a:spcBef>
            </a:pPr>
            <a:r>
              <a:rPr lang="zh-CN" altLang="en-US" sz="1100">
                <a:solidFill>
                  <a:srgbClr val="FFFFFF"/>
                </a:solidFill>
              </a:rPr>
              <a:t>子目录</a:t>
            </a:r>
            <a:r>
              <a:rPr lang="en-US" altLang="zh-CN" sz="1100">
                <a:solidFill>
                  <a:srgbClr val="FFFFFF"/>
                </a:solidFill>
              </a:rPr>
              <a:t>(2-5</a:t>
            </a:r>
            <a:r>
              <a:rPr lang="zh-CN" altLang="en-US" sz="1100">
                <a:solidFill>
                  <a:srgbClr val="FFFFFF"/>
                </a:solidFill>
              </a:rPr>
              <a:t>级</a:t>
            </a:r>
            <a:r>
              <a:rPr lang="en-US" altLang="zh-CN" sz="1100">
                <a:solidFill>
                  <a:srgbClr val="FFFFFF"/>
                </a:solidFill>
              </a:rPr>
              <a:t>):18pt </a:t>
            </a:r>
            <a:endParaRPr lang="zh-CN" altLang="en-US" sz="1100">
              <a:solidFill>
                <a:srgbClr val="FFFFFF"/>
              </a:solidFill>
            </a:endParaRPr>
          </a:p>
          <a:p>
            <a:pPr marL="342900" indent="-342900" algn="r" eaLnBrk="0" hangingPunct="0">
              <a:lnSpc>
                <a:spcPct val="125000"/>
              </a:lnSpc>
              <a:spcBef>
                <a:spcPct val="20000"/>
              </a:spcBef>
            </a:pPr>
            <a:r>
              <a:rPr lang="zh-CN" altLang="en-US" sz="1100">
                <a:solidFill>
                  <a:srgbClr val="FFFFFF"/>
                </a:solidFill>
              </a:rPr>
              <a:t>颜色</a:t>
            </a:r>
            <a:r>
              <a:rPr lang="en-US" altLang="zh-CN" sz="1100">
                <a:solidFill>
                  <a:srgbClr val="FFFFFF"/>
                </a:solidFill>
              </a:rPr>
              <a:t>:</a:t>
            </a:r>
            <a:r>
              <a:rPr lang="zh-CN" altLang="en-US" sz="1100">
                <a:solidFill>
                  <a:srgbClr val="FFFFFF"/>
                </a:solidFill>
              </a:rPr>
              <a:t>黑色</a:t>
            </a:r>
          </a:p>
          <a:p>
            <a:pPr marL="342900" indent="-342900" algn="r" eaLnBrk="0" hangingPunct="0">
              <a:lnSpc>
                <a:spcPct val="125000"/>
              </a:lnSpc>
              <a:spcBef>
                <a:spcPct val="20000"/>
              </a:spcBef>
            </a:pPr>
            <a:r>
              <a:rPr lang="zh-CN" altLang="en-US" sz="1100">
                <a:solidFill>
                  <a:srgbClr val="FFFFFF"/>
                </a:solidFill>
              </a:rPr>
              <a:t>字体</a:t>
            </a:r>
            <a:r>
              <a:rPr lang="en-US" altLang="zh-CN" sz="1100">
                <a:solidFill>
                  <a:srgbClr val="FFFFFF"/>
                </a:solidFill>
              </a:rPr>
              <a:t>:</a:t>
            </a:r>
            <a:r>
              <a:rPr lang="zh-CN" altLang="en-US" sz="1100">
                <a:solidFill>
                  <a:srgbClr val="FFFFFF"/>
                </a:solidFill>
              </a:rPr>
              <a:t>细黑体</a:t>
            </a:r>
            <a:r>
              <a:rPr lang="zh-CN" altLang="en-US" sz="1100">
                <a:solidFill>
                  <a:srgbClr val="FFFFFF"/>
                </a:solidFill>
                <a:latin typeface="Arial" pitchFamily="34" charset="0"/>
              </a:rPr>
              <a:t> </a:t>
            </a:r>
          </a:p>
        </p:txBody>
      </p:sp>
      <p:grpSp>
        <p:nvGrpSpPr>
          <p:cNvPr id="11270" name="Group 11"/>
          <p:cNvGrpSpPr>
            <a:grpSpLocks/>
          </p:cNvGrpSpPr>
          <p:nvPr/>
        </p:nvGrpSpPr>
        <p:grpSpPr bwMode="auto">
          <a:xfrm>
            <a:off x="12433301" y="3511550"/>
            <a:ext cx="1225551" cy="3224212"/>
            <a:chOff x="5839" y="2251"/>
            <a:chExt cx="579" cy="2031"/>
          </a:xfrm>
        </p:grpSpPr>
        <p:sp>
          <p:nvSpPr>
            <p:cNvPr id="11273" name="Rectangle 12"/>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a:p>
          </p:txBody>
        </p:sp>
        <p:grpSp>
          <p:nvGrpSpPr>
            <p:cNvPr id="11274" name="Group 13"/>
            <p:cNvGrpSpPr>
              <a:grpSpLocks/>
            </p:cNvGrpSpPr>
            <p:nvPr userDrawn="1"/>
          </p:nvGrpSpPr>
          <p:grpSpPr bwMode="auto">
            <a:xfrm>
              <a:off x="5893" y="2387"/>
              <a:ext cx="466" cy="115"/>
              <a:chOff x="5893" y="2387"/>
              <a:chExt cx="466" cy="115"/>
            </a:xfrm>
          </p:grpSpPr>
          <p:sp>
            <p:nvSpPr>
              <p:cNvPr id="11335" name="Rectangle 14"/>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36" name="Rectangle 15"/>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37" name="Rectangle 16"/>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38" name="Rectangle 17"/>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275" name="Group 18"/>
            <p:cNvGrpSpPr>
              <a:grpSpLocks/>
            </p:cNvGrpSpPr>
            <p:nvPr userDrawn="1"/>
          </p:nvGrpSpPr>
          <p:grpSpPr bwMode="auto">
            <a:xfrm>
              <a:off x="5893" y="2523"/>
              <a:ext cx="466" cy="115"/>
              <a:chOff x="5893" y="2523"/>
              <a:chExt cx="466" cy="115"/>
            </a:xfrm>
          </p:grpSpPr>
          <p:sp>
            <p:nvSpPr>
              <p:cNvPr id="11331" name="Rectangle 19"/>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32" name="Rectangle 20"/>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33" name="Rectangle 21"/>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34" name="Rectangle 22"/>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276" name="Group 23"/>
            <p:cNvGrpSpPr>
              <a:grpSpLocks/>
            </p:cNvGrpSpPr>
            <p:nvPr userDrawn="1"/>
          </p:nvGrpSpPr>
          <p:grpSpPr bwMode="auto">
            <a:xfrm>
              <a:off x="5893" y="2659"/>
              <a:ext cx="466" cy="115"/>
              <a:chOff x="5893" y="2659"/>
              <a:chExt cx="466" cy="115"/>
            </a:xfrm>
          </p:grpSpPr>
          <p:sp>
            <p:nvSpPr>
              <p:cNvPr id="11327" name="Rectangle 24"/>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8" name="Rectangle 25"/>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9" name="Rectangle 26"/>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30" name="Rectangle 27"/>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277" name="Group 28"/>
            <p:cNvGrpSpPr>
              <a:grpSpLocks/>
            </p:cNvGrpSpPr>
            <p:nvPr userDrawn="1"/>
          </p:nvGrpSpPr>
          <p:grpSpPr bwMode="auto">
            <a:xfrm>
              <a:off x="5893" y="2251"/>
              <a:ext cx="466" cy="119"/>
              <a:chOff x="5893" y="2251"/>
              <a:chExt cx="466" cy="119"/>
            </a:xfrm>
          </p:grpSpPr>
          <p:sp>
            <p:nvSpPr>
              <p:cNvPr id="11323" name="Rectangle 29"/>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4" name="Rectangle 30"/>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5" name="Rectangle 31"/>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6" name="Rectangle 32"/>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278" name="Group 33"/>
            <p:cNvGrpSpPr>
              <a:grpSpLocks/>
            </p:cNvGrpSpPr>
            <p:nvPr userDrawn="1"/>
          </p:nvGrpSpPr>
          <p:grpSpPr bwMode="auto">
            <a:xfrm>
              <a:off x="5893" y="2886"/>
              <a:ext cx="466" cy="115"/>
              <a:chOff x="5893" y="2886"/>
              <a:chExt cx="466" cy="115"/>
            </a:xfrm>
          </p:grpSpPr>
          <p:sp>
            <p:nvSpPr>
              <p:cNvPr id="11319" name="Rectangle 34"/>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0" name="Rectangle 35"/>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1" name="Rectangle 36"/>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2" name="Rectangle 37"/>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279" name="Group 38"/>
            <p:cNvGrpSpPr>
              <a:grpSpLocks/>
            </p:cNvGrpSpPr>
            <p:nvPr userDrawn="1"/>
          </p:nvGrpSpPr>
          <p:grpSpPr bwMode="auto">
            <a:xfrm>
              <a:off x="5893" y="3022"/>
              <a:ext cx="466" cy="115"/>
              <a:chOff x="5893" y="3022"/>
              <a:chExt cx="466" cy="115"/>
            </a:xfrm>
          </p:grpSpPr>
          <p:sp>
            <p:nvSpPr>
              <p:cNvPr id="11315" name="Rectangle 39"/>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6" name="Rectangle 40"/>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7" name="Rectangle 41"/>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8" name="Rectangle 42"/>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280" name="Group 43"/>
            <p:cNvGrpSpPr>
              <a:grpSpLocks/>
            </p:cNvGrpSpPr>
            <p:nvPr userDrawn="1"/>
          </p:nvGrpSpPr>
          <p:grpSpPr bwMode="auto">
            <a:xfrm>
              <a:off x="5893" y="3158"/>
              <a:ext cx="466" cy="115"/>
              <a:chOff x="5893" y="3158"/>
              <a:chExt cx="466" cy="115"/>
            </a:xfrm>
          </p:grpSpPr>
          <p:sp>
            <p:nvSpPr>
              <p:cNvPr id="11311" name="Rectangle 44"/>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2" name="Rectangle 45"/>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3" name="Rectangle 46"/>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4" name="Rectangle 47"/>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281" name="Group 48"/>
            <p:cNvGrpSpPr>
              <a:grpSpLocks/>
            </p:cNvGrpSpPr>
            <p:nvPr userDrawn="1"/>
          </p:nvGrpSpPr>
          <p:grpSpPr bwMode="auto">
            <a:xfrm>
              <a:off x="5893" y="3385"/>
              <a:ext cx="466" cy="115"/>
              <a:chOff x="5893" y="3385"/>
              <a:chExt cx="466" cy="115"/>
            </a:xfrm>
          </p:grpSpPr>
          <p:sp>
            <p:nvSpPr>
              <p:cNvPr id="11307" name="Rectangle 49"/>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8" name="Rectangle 50"/>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9" name="Rectangle 51"/>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0" name="Rectangle 52"/>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282" name="Group 53"/>
            <p:cNvGrpSpPr>
              <a:grpSpLocks/>
            </p:cNvGrpSpPr>
            <p:nvPr userDrawn="1"/>
          </p:nvGrpSpPr>
          <p:grpSpPr bwMode="auto">
            <a:xfrm>
              <a:off x="5893" y="3521"/>
              <a:ext cx="466" cy="115"/>
              <a:chOff x="5893" y="3521"/>
              <a:chExt cx="466" cy="115"/>
            </a:xfrm>
          </p:grpSpPr>
          <p:sp>
            <p:nvSpPr>
              <p:cNvPr id="11303" name="Rectangle 54"/>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4" name="Rectangle 55"/>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5" name="Rectangle 56"/>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6" name="Rectangle 57"/>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283" name="Group 58"/>
            <p:cNvGrpSpPr>
              <a:grpSpLocks/>
            </p:cNvGrpSpPr>
            <p:nvPr userDrawn="1"/>
          </p:nvGrpSpPr>
          <p:grpSpPr bwMode="auto">
            <a:xfrm>
              <a:off x="5893" y="3657"/>
              <a:ext cx="466" cy="115"/>
              <a:chOff x="5893" y="3657"/>
              <a:chExt cx="466" cy="115"/>
            </a:xfrm>
          </p:grpSpPr>
          <p:sp>
            <p:nvSpPr>
              <p:cNvPr id="11299" name="Rectangle 59"/>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0" name="Rectangle 60"/>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1" name="Rectangle 61"/>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2" name="Rectangle 62"/>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284" name="Group 63"/>
            <p:cNvGrpSpPr>
              <a:grpSpLocks/>
            </p:cNvGrpSpPr>
            <p:nvPr userDrawn="1"/>
          </p:nvGrpSpPr>
          <p:grpSpPr bwMode="auto">
            <a:xfrm>
              <a:off x="5893" y="3884"/>
              <a:ext cx="466" cy="115"/>
              <a:chOff x="5893" y="3884"/>
              <a:chExt cx="466" cy="115"/>
            </a:xfrm>
          </p:grpSpPr>
          <p:sp>
            <p:nvSpPr>
              <p:cNvPr id="11295" name="Rectangle 64"/>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96" name="Rectangle 65"/>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97" name="Rectangle 66"/>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98" name="Rectangle 67"/>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285" name="Group 68"/>
            <p:cNvGrpSpPr>
              <a:grpSpLocks/>
            </p:cNvGrpSpPr>
            <p:nvPr userDrawn="1"/>
          </p:nvGrpSpPr>
          <p:grpSpPr bwMode="auto">
            <a:xfrm>
              <a:off x="5893" y="4026"/>
              <a:ext cx="466" cy="115"/>
              <a:chOff x="5893" y="4026"/>
              <a:chExt cx="466" cy="115"/>
            </a:xfrm>
          </p:grpSpPr>
          <p:sp>
            <p:nvSpPr>
              <p:cNvPr id="11291" name="Rectangle 69"/>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92" name="Rectangle 70"/>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93" name="Rectangle 71"/>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94" name="Rectangle 72"/>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286" name="Group 73"/>
            <p:cNvGrpSpPr>
              <a:grpSpLocks/>
            </p:cNvGrpSpPr>
            <p:nvPr userDrawn="1"/>
          </p:nvGrpSpPr>
          <p:grpSpPr bwMode="auto">
            <a:xfrm>
              <a:off x="5893" y="4167"/>
              <a:ext cx="466" cy="115"/>
              <a:chOff x="5893" y="4167"/>
              <a:chExt cx="466" cy="115"/>
            </a:xfrm>
          </p:grpSpPr>
          <p:sp>
            <p:nvSpPr>
              <p:cNvPr id="11287" name="Rectangle 74"/>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8" name="Rectangle 75"/>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9" name="Rectangle 76"/>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90" name="Rectangle 77"/>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1271" name="Rectangle 78"/>
          <p:cNvSpPr>
            <a:spLocks noChangeArrowheads="1"/>
          </p:cNvSpPr>
          <p:nvPr/>
        </p:nvSpPr>
        <p:spPr bwMode="auto">
          <a:xfrm>
            <a:off x="12335934" y="1341438"/>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eaLnBrk="0" hangingPunct="0">
              <a:lnSpc>
                <a:spcPct val="120000"/>
              </a:lnSpc>
              <a:spcBef>
                <a:spcPct val="20000"/>
              </a:spcBef>
            </a:pPr>
            <a:r>
              <a:rPr lang="zh-CN" altLang="en-US" sz="1100">
                <a:solidFill>
                  <a:srgbClr val="FFFFFF"/>
                </a:solidFill>
              </a:rPr>
              <a:t>配色参考方案：</a:t>
            </a:r>
          </a:p>
          <a:p>
            <a:pPr eaLnBrk="0" hangingPunct="0">
              <a:lnSpc>
                <a:spcPct val="120000"/>
              </a:lnSpc>
              <a:spcBef>
                <a:spcPct val="20000"/>
              </a:spcBef>
            </a:pPr>
            <a:r>
              <a:rPr lang="zh-CN" altLang="en-US" sz="1100">
                <a:solidFill>
                  <a:srgbClr val="FFFFFF"/>
                </a:solidFill>
              </a:rPr>
              <a:t>建议同一页面内不超过四种颜色，以下是</a:t>
            </a:r>
            <a:r>
              <a:rPr lang="en-US" altLang="zh-CN" sz="1100">
                <a:solidFill>
                  <a:srgbClr val="FFFFFF"/>
                </a:solidFill>
              </a:rPr>
              <a:t>13</a:t>
            </a:r>
            <a:r>
              <a:rPr lang="zh-CN" altLang="en-US" sz="1100">
                <a:solidFill>
                  <a:srgbClr val="FFFFFF"/>
                </a:solidFill>
              </a:rPr>
              <a:t>组配色方案，同一页面内只选择一组使用。（仅供参考）</a:t>
            </a:r>
          </a:p>
        </p:txBody>
      </p:sp>
      <p:sp>
        <p:nvSpPr>
          <p:cNvPr id="11272" name="Rectangle 79"/>
          <p:cNvSpPr>
            <a:spLocks noChangeArrowheads="1"/>
          </p:cNvSpPr>
          <p:nvPr/>
        </p:nvSpPr>
        <p:spPr bwMode="auto">
          <a:xfrm>
            <a:off x="12335934"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a:lnSpc>
                <a:spcPct val="120000"/>
              </a:lnSpc>
              <a:spcBef>
                <a:spcPct val="20000"/>
              </a:spcBef>
            </a:pPr>
            <a:r>
              <a:rPr lang="zh-CN" altLang="en-US" sz="1100">
                <a:solidFill>
                  <a:srgbClr val="FFFFFF"/>
                </a:solidFill>
              </a:rPr>
              <a:t>客户或者合作伙伴的标志放在右上角</a:t>
            </a:r>
            <a:r>
              <a:rPr lang="en-US" altLang="zh-CN" sz="1100">
                <a:solidFill>
                  <a:srgbClr val="FFFFFF"/>
                </a:solidFill>
              </a:rPr>
              <a:t>.</a:t>
            </a:r>
            <a:endParaRPr lang="zh-CN" altLang="en-US" sz="1100">
              <a:solidFill>
                <a:srgbClr val="FFFFFF"/>
              </a:solidFill>
            </a:endParaRPr>
          </a:p>
        </p:txBody>
      </p:sp>
      <p:sp>
        <p:nvSpPr>
          <p:cNvPr id="75" name="TextBox 74"/>
          <p:cNvSpPr txBox="1"/>
          <p:nvPr/>
        </p:nvSpPr>
        <p:spPr>
          <a:xfrm>
            <a:off x="1007534" y="4508501"/>
            <a:ext cx="10176933" cy="1054135"/>
          </a:xfrm>
          <a:prstGeom prst="rect">
            <a:avLst/>
          </a:prstGeom>
          <a:noFill/>
        </p:spPr>
        <p:txBody>
          <a:bodyPr wrap="square" rtlCol="0">
            <a:spAutoFit/>
          </a:bodyPr>
          <a:lstStyle/>
          <a:p>
            <a:pPr algn="just">
              <a:lnSpc>
                <a:spcPct val="100000"/>
              </a:lnSpc>
            </a:pPr>
            <a:r>
              <a:rPr lang="en-US" altLang="zh-CN" sz="1250" b="1" kern="1200" dirty="0" smtClean="0">
                <a:solidFill>
                  <a:schemeClr val="tx1"/>
                </a:solidFill>
                <a:effectLst/>
                <a:latin typeface="FrutigerNext LT Regular" pitchFamily="34" charset="0"/>
                <a:ea typeface="宋体" charset="-122"/>
                <a:cs typeface="+mn-cs"/>
              </a:rPr>
              <a:t>Copyright©2011 Huawei Technologies Co., Ltd. All Rights Reserved.</a:t>
            </a:r>
            <a:endParaRPr lang="zh-CN" altLang="zh-CN" sz="1250" kern="1200" dirty="0" smtClean="0">
              <a:solidFill>
                <a:schemeClr val="tx1"/>
              </a:solidFill>
              <a:effectLst/>
              <a:latin typeface="FrutigerNext LT Regular" pitchFamily="34" charset="0"/>
              <a:ea typeface="宋体" charset="-122"/>
              <a:cs typeface="+mn-cs"/>
            </a:endParaRPr>
          </a:p>
          <a:p>
            <a:pPr algn="just">
              <a:lnSpc>
                <a:spcPct val="100000"/>
              </a:lnSpc>
            </a:pPr>
            <a:r>
              <a:rPr lang="en-US" altLang="zh-CN" sz="1250" kern="1200" dirty="0" smtClean="0">
                <a:solidFill>
                  <a:schemeClr val="tx1"/>
                </a:solidFill>
                <a:effectLst/>
                <a:latin typeface="FrutigerNext LT Regular" pitchFamily="34" charset="0"/>
                <a:ea typeface="宋体" charset="-122"/>
                <a:cs typeface="+mn-cs"/>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250" kern="1200" dirty="0">
              <a:solidFill>
                <a:schemeClr val="tx1"/>
              </a:solidFill>
              <a:effectLst/>
              <a:latin typeface="FrutigerNext LT Regular" pitchFamily="34" charset="0"/>
              <a:ea typeface="宋体" charset="-122"/>
              <a:cs typeface="+mn-cs"/>
            </a:endParaRPr>
          </a:p>
        </p:txBody>
      </p:sp>
      <p:sp>
        <p:nvSpPr>
          <p:cNvPr id="78" name="Text Box 7"/>
          <p:cNvSpPr txBox="1">
            <a:spLocks noChangeArrowheads="1"/>
          </p:cNvSpPr>
          <p:nvPr/>
        </p:nvSpPr>
        <p:spPr bwMode="auto">
          <a:xfrm>
            <a:off x="4742159" y="2668589"/>
            <a:ext cx="2707682" cy="7613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3448" tIns="41724" rIns="83448" bIns="41724">
            <a:spAutoFit/>
          </a:bodyPr>
          <a:lstStyle>
            <a:lvl1pPr defTabSz="835025" eaLnBrk="0" hangingPunct="0">
              <a:defRPr>
                <a:solidFill>
                  <a:schemeClr val="tx1"/>
                </a:solidFill>
                <a:latin typeface="Calibri" pitchFamily="34" charset="0"/>
                <a:ea typeface="宋体" pitchFamily="2" charset="-122"/>
              </a:defRPr>
            </a:lvl1pPr>
            <a:lvl2pPr marL="742950" indent="-285750" defTabSz="835025" eaLnBrk="0" hangingPunct="0">
              <a:defRPr>
                <a:solidFill>
                  <a:schemeClr val="tx1"/>
                </a:solidFill>
                <a:latin typeface="Calibri" pitchFamily="34" charset="0"/>
                <a:ea typeface="宋体" pitchFamily="2" charset="-122"/>
              </a:defRPr>
            </a:lvl2pPr>
            <a:lvl3pPr marL="1143000" indent="-228600" defTabSz="835025" eaLnBrk="0" hangingPunct="0">
              <a:defRPr>
                <a:solidFill>
                  <a:schemeClr val="tx1"/>
                </a:solidFill>
                <a:latin typeface="Calibri" pitchFamily="34" charset="0"/>
                <a:ea typeface="宋体" pitchFamily="2" charset="-122"/>
              </a:defRPr>
            </a:lvl3pPr>
            <a:lvl4pPr marL="1600200" indent="-228600" defTabSz="835025" eaLnBrk="0" hangingPunct="0">
              <a:defRPr>
                <a:solidFill>
                  <a:schemeClr val="tx1"/>
                </a:solidFill>
                <a:latin typeface="Calibri" pitchFamily="34" charset="0"/>
                <a:ea typeface="宋体" pitchFamily="2" charset="-122"/>
              </a:defRPr>
            </a:lvl4pPr>
            <a:lvl5pPr marL="2057400" indent="-228600" defTabSz="835025" eaLnBrk="0" hangingPunct="0">
              <a:defRPr>
                <a:solidFill>
                  <a:schemeClr val="tx1"/>
                </a:solidFill>
                <a:latin typeface="Calibri" pitchFamily="34" charset="0"/>
                <a:ea typeface="宋体" pitchFamily="2"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pitchFamily="2" charset="-122"/>
              </a:defRPr>
            </a:lvl9pPr>
          </a:lstStyle>
          <a:p>
            <a:pPr algn="ctr">
              <a:defRPr/>
            </a:pPr>
            <a:r>
              <a:rPr lang="en-US" altLang="zh-CN" sz="4400" dirty="0" smtClean="0">
                <a:solidFill>
                  <a:srgbClr val="990000"/>
                </a:solidFill>
                <a:latin typeface="+mn-lt"/>
                <a:ea typeface="MS PGothic" pitchFamily="34" charset="-128"/>
              </a:rPr>
              <a:t>Thank you</a:t>
            </a:r>
          </a:p>
        </p:txBody>
      </p:sp>
      <p:sp>
        <p:nvSpPr>
          <p:cNvPr id="79" name="Text Box 8"/>
          <p:cNvSpPr txBox="1">
            <a:spLocks noChangeArrowheads="1"/>
          </p:cNvSpPr>
          <p:nvPr/>
        </p:nvSpPr>
        <p:spPr bwMode="auto">
          <a:xfrm>
            <a:off x="4844750" y="3429000"/>
            <a:ext cx="2502498" cy="484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3448" tIns="41724" rIns="83448" bIns="41724">
            <a:spAutoFit/>
          </a:bodyPr>
          <a:lstStyle>
            <a:lvl1pPr defTabSz="835025" eaLnBrk="0" hangingPunct="0">
              <a:defRPr>
                <a:solidFill>
                  <a:schemeClr val="tx1"/>
                </a:solidFill>
                <a:latin typeface="Calibri" pitchFamily="34" charset="0"/>
                <a:ea typeface="宋体" charset="-122"/>
              </a:defRPr>
            </a:lvl1pPr>
            <a:lvl2pPr marL="742950" indent="-285750" defTabSz="835025" eaLnBrk="0" hangingPunct="0">
              <a:defRPr>
                <a:solidFill>
                  <a:schemeClr val="tx1"/>
                </a:solidFill>
                <a:latin typeface="Calibri" pitchFamily="34" charset="0"/>
                <a:ea typeface="宋体" charset="-122"/>
              </a:defRPr>
            </a:lvl2pPr>
            <a:lvl3pPr marL="1143000" indent="-228600" defTabSz="835025" eaLnBrk="0" hangingPunct="0">
              <a:defRPr>
                <a:solidFill>
                  <a:schemeClr val="tx1"/>
                </a:solidFill>
                <a:latin typeface="Calibri" pitchFamily="34" charset="0"/>
                <a:ea typeface="宋体" charset="-122"/>
              </a:defRPr>
            </a:lvl3pPr>
            <a:lvl4pPr marL="1600200" indent="-228600" defTabSz="835025" eaLnBrk="0" hangingPunct="0">
              <a:defRPr>
                <a:solidFill>
                  <a:schemeClr val="tx1"/>
                </a:solidFill>
                <a:latin typeface="Calibri" pitchFamily="34" charset="0"/>
                <a:ea typeface="宋体" charset="-122"/>
              </a:defRPr>
            </a:lvl4pPr>
            <a:lvl5pPr marL="2057400" indent="-228600" defTabSz="835025" eaLnBrk="0" hangingPunct="0">
              <a:defRPr>
                <a:solidFill>
                  <a:schemeClr val="tx1"/>
                </a:solidFill>
                <a:latin typeface="Calibri" pitchFamily="34" charset="0"/>
                <a:ea typeface="宋体"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charset="-122"/>
              </a:defRPr>
            </a:lvl9pPr>
          </a:lstStyle>
          <a:p>
            <a:pPr algn="ctr"/>
            <a:r>
              <a:rPr lang="en-US" altLang="zh-CN" sz="2600" dirty="0">
                <a:solidFill>
                  <a:srgbClr val="666666"/>
                </a:solidFill>
                <a:latin typeface="+mn-lt"/>
                <a:ea typeface="ＭＳ Ｐゴシック" pitchFamily="34" charset="-128"/>
              </a:rPr>
              <a:t>www.huawei.com</a:t>
            </a:r>
            <a:endParaRPr lang="en-US" altLang="zh-CN" sz="2600" dirty="0">
              <a:solidFill>
                <a:srgbClr val="990000"/>
              </a:solidFill>
              <a:latin typeface="+mn-lt"/>
              <a:ea typeface="ＭＳ Ｐゴシック" pitchFamily="34" charset="-128"/>
            </a:endParaRPr>
          </a:p>
        </p:txBody>
      </p:sp>
    </p:spTree>
  </p:cSld>
  <p:clrMap bg1="lt1" tx1="dk1" bg2="lt2" tx2="dk2" accent1="accent1" accent2="accent2" accent3="accent3" accent4="accent4" accent5="accent5" accent6="accent6" hlink="hlink" folHlink="folHlink"/>
  <p:sldLayoutIdLst>
    <p:sldLayoutId id="2147483823"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mj-lt"/>
          <a:ea typeface="+mj-ea"/>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华文细黑" pitchFamily="2"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34.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4.xml"/><Relationship Id="rId1" Type="http://schemas.openxmlformats.org/officeDocument/2006/relationships/tags" Target="../tags/tag33.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slide" Target="slide11.xml"/><Relationship Id="rId2" Type="http://schemas.openxmlformats.org/officeDocument/2006/relationships/tags" Target="../tags/tag3.xml"/><Relationship Id="rId16" Type="http://schemas.openxmlformats.org/officeDocument/2006/relationships/slide" Target="slide5.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slide" Target="slide3.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slideLayout" Target="../slideLayouts/slideLayout7.xml"/><Relationship Id="rId7" Type="http://schemas.openxmlformats.org/officeDocument/2006/relationships/hyperlink" Target="http://www.huaweiacad.com/" TargetMode="Externa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e.huawei.com/cn/talent/#/home"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slide" Target="slide5.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slide" Target="slide11.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uniportal.huawei.com/uniportal" TargetMode="Externa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6.xml"/><Relationship Id="rId1" Type="http://schemas.openxmlformats.org/officeDocument/2006/relationships/tags" Target="../tags/tag25.xml"/><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a:xfrm>
            <a:off x="2279651" y="852958"/>
            <a:ext cx="6840685" cy="3418501"/>
          </a:xfrm>
        </p:spPr>
        <p:txBody>
          <a:bodyPr/>
          <a:lstStyle/>
          <a:p>
            <a:pPr>
              <a:lnSpc>
                <a:spcPct val="150000"/>
              </a:lnSpc>
            </a:pPr>
            <a:r>
              <a:rPr lang="en-US" altLang="zh-CN" dirty="0" smtClean="0">
                <a:solidFill>
                  <a:srgbClr val="C00000"/>
                </a:solidFill>
              </a:rPr>
              <a:t>ICT Academy Student Operation Guide—</a:t>
            </a:r>
            <a:br>
              <a:rPr lang="en-US" altLang="zh-CN" dirty="0" smtClean="0">
                <a:solidFill>
                  <a:srgbClr val="C00000"/>
                </a:solidFill>
              </a:rPr>
            </a:br>
            <a:r>
              <a:rPr lang="en-US" altLang="zh-CN" sz="1600" dirty="0" smtClean="0"/>
              <a:t>How to </a:t>
            </a:r>
            <a:r>
              <a:rPr lang="en-US" altLang="zh-CN" sz="1600" dirty="0" smtClean="0"/>
              <a:t>register</a:t>
            </a:r>
            <a:r>
              <a:rPr lang="en-US" altLang="zh-CN" sz="1600" dirty="0" smtClean="0"/>
              <a:t>, log in and change password</a:t>
            </a:r>
            <a:br>
              <a:rPr lang="en-US" altLang="zh-CN" sz="1600" dirty="0" smtClean="0"/>
            </a:br>
            <a:r>
              <a:rPr lang="en-US" altLang="zh-CN" sz="1600" dirty="0">
                <a:solidFill>
                  <a:srgbClr val="0070C0"/>
                </a:solidFill>
              </a:rPr>
              <a:t>H</a:t>
            </a:r>
            <a:r>
              <a:rPr lang="en-US" altLang="zh-CN" sz="1600" dirty="0" smtClean="0">
                <a:solidFill>
                  <a:srgbClr val="0070C0"/>
                </a:solidFill>
              </a:rPr>
              <a:t>ow </a:t>
            </a:r>
            <a:r>
              <a:rPr lang="en-US" altLang="zh-CN" sz="1600" dirty="0" smtClean="0">
                <a:solidFill>
                  <a:srgbClr val="0070C0"/>
                </a:solidFill>
              </a:rPr>
              <a:t>to associate to ICT Academy(ICT Academy Student)</a:t>
            </a:r>
            <a:br>
              <a:rPr lang="en-US" altLang="zh-CN" sz="1600" dirty="0" smtClean="0">
                <a:solidFill>
                  <a:srgbClr val="0070C0"/>
                </a:solidFill>
              </a:rPr>
            </a:br>
            <a:r>
              <a:rPr lang="en-US" altLang="zh-CN" sz="1600" dirty="0" smtClean="0"/>
              <a:t>How to learn online</a:t>
            </a:r>
            <a:br>
              <a:rPr lang="en-US" altLang="zh-CN" sz="1600" dirty="0" smtClean="0"/>
            </a:br>
            <a:r>
              <a:rPr lang="en-US" altLang="zh-CN" sz="1600" dirty="0" smtClean="0"/>
              <a:t>How to apply for vouchers</a:t>
            </a:r>
            <a:br>
              <a:rPr lang="en-US" altLang="zh-CN" sz="1600" dirty="0" smtClean="0"/>
            </a:br>
            <a:endParaRPr lang="zh-CN" altLang="en-US" sz="1600" dirty="0">
              <a:solidFill>
                <a:srgbClr val="0070C0"/>
              </a:solidFill>
            </a:endParaRPr>
          </a:p>
        </p:txBody>
      </p:sp>
      <p:sp>
        <p:nvSpPr>
          <p:cNvPr id="12" name="副标题 11"/>
          <p:cNvSpPr>
            <a:spLocks noGrp="1"/>
          </p:cNvSpPr>
          <p:nvPr>
            <p:ph type="subTitle" idx="11"/>
          </p:nvPr>
        </p:nvSpPr>
        <p:spPr>
          <a:xfrm>
            <a:off x="6168009" y="3573016"/>
            <a:ext cx="1800200" cy="461665"/>
          </a:xfrm>
        </p:spPr>
        <p:txBody>
          <a:bodyPr/>
          <a:lstStyle/>
          <a:p>
            <a:r>
              <a:rPr lang="en-US" altLang="zh-CN" dirty="0" smtClean="0">
                <a:solidFill>
                  <a:srgbClr val="C00000"/>
                </a:solidFill>
              </a:rPr>
              <a:t>July,2019</a:t>
            </a:r>
            <a:endParaRPr lang="zh-CN" altLang="en-US" dirty="0">
              <a:solidFill>
                <a:srgbClr val="C00000"/>
              </a:solidFill>
            </a:endParaRPr>
          </a:p>
        </p:txBody>
      </p:sp>
    </p:spTree>
  </p:cSld>
  <p:clrMapOvr>
    <a:masterClrMapping/>
  </p:clrMapOvr>
  <p:transition advClick="0" advTm="8000">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2"/>
          <p:cNvSpPr>
            <a:spLocks noGrp="1" noChangeArrowheads="1"/>
          </p:cNvSpPr>
          <p:nvPr>
            <p:ph type="title"/>
          </p:nvPr>
        </p:nvSpPr>
        <p:spPr>
          <a:xfrm>
            <a:off x="6621558" y="195360"/>
            <a:ext cx="5383000" cy="347451"/>
          </a:xfrm>
        </p:spPr>
        <p:txBody>
          <a:bodyPr/>
          <a:lstStyle/>
          <a:p>
            <a:pPr eaLnBrk="1" hangingPunct="1"/>
            <a:r>
              <a:rPr lang="en-US" altLang="zh-CN" sz="1600" dirty="0" smtClean="0"/>
              <a:t>Click “My Course” to </a:t>
            </a:r>
            <a:r>
              <a:rPr lang="en-US" altLang="zh-CN" sz="1600" dirty="0"/>
              <a:t>c</a:t>
            </a:r>
            <a:r>
              <a:rPr lang="en-US" altLang="zh-CN" sz="1600" dirty="0" smtClean="0"/>
              <a:t>heck the enrolled course list</a:t>
            </a:r>
            <a:endParaRPr lang="zh-CN" altLang="en-US" sz="1600" dirty="0" smtClean="0"/>
          </a:p>
        </p:txBody>
      </p:sp>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2955" y="668711"/>
            <a:ext cx="9805033" cy="1367048"/>
          </a:xfrm>
          <a:prstGeom prst="rect">
            <a:avLst/>
          </a:prstGeom>
          <a:ln>
            <a:solidFill>
              <a:schemeClr val="tx1"/>
            </a:solidFill>
            <a:prstDash val="dash"/>
          </a:ln>
        </p:spPr>
      </p:pic>
      <p:sp>
        <p:nvSpPr>
          <p:cNvPr id="16" name="矩形 15"/>
          <p:cNvSpPr/>
          <p:nvPr/>
        </p:nvSpPr>
        <p:spPr bwMode="auto">
          <a:xfrm>
            <a:off x="10697948" y="750414"/>
            <a:ext cx="360040" cy="288031"/>
          </a:xfrm>
          <a:prstGeom prst="rect">
            <a:avLst/>
          </a:prstGeom>
          <a:noFill/>
          <a:ln w="28575">
            <a:solidFill>
              <a:srgbClr val="FF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17" name="KSO_Shape"/>
          <p:cNvSpPr>
            <a:spLocks/>
          </p:cNvSpPr>
          <p:nvPr/>
        </p:nvSpPr>
        <p:spPr bwMode="auto">
          <a:xfrm>
            <a:off x="10848528" y="894429"/>
            <a:ext cx="353476" cy="442261"/>
          </a:xfrm>
          <a:custGeom>
            <a:avLst/>
            <a:gdLst/>
            <a:ahLst/>
            <a:cxnLst/>
            <a:rect l="0" t="0" r="r" b="b"/>
            <a:pathLst>
              <a:path w="1646238" h="2433638">
                <a:moveTo>
                  <a:pt x="577732" y="161925"/>
                </a:moveTo>
                <a:lnTo>
                  <a:pt x="586070" y="162719"/>
                </a:lnTo>
                <a:lnTo>
                  <a:pt x="593614" y="163910"/>
                </a:lnTo>
                <a:lnTo>
                  <a:pt x="597585" y="164703"/>
                </a:lnTo>
                <a:lnTo>
                  <a:pt x="601953" y="165894"/>
                </a:lnTo>
                <a:lnTo>
                  <a:pt x="605526" y="167482"/>
                </a:lnTo>
                <a:lnTo>
                  <a:pt x="609100" y="169069"/>
                </a:lnTo>
                <a:lnTo>
                  <a:pt x="612674" y="171053"/>
                </a:lnTo>
                <a:lnTo>
                  <a:pt x="616247" y="173435"/>
                </a:lnTo>
                <a:lnTo>
                  <a:pt x="619821" y="176610"/>
                </a:lnTo>
                <a:lnTo>
                  <a:pt x="623394" y="179388"/>
                </a:lnTo>
                <a:lnTo>
                  <a:pt x="626968" y="182563"/>
                </a:lnTo>
                <a:lnTo>
                  <a:pt x="630145" y="186135"/>
                </a:lnTo>
                <a:lnTo>
                  <a:pt x="633321" y="190103"/>
                </a:lnTo>
                <a:lnTo>
                  <a:pt x="636498" y="194469"/>
                </a:lnTo>
                <a:lnTo>
                  <a:pt x="639674" y="199232"/>
                </a:lnTo>
                <a:lnTo>
                  <a:pt x="642454" y="204788"/>
                </a:lnTo>
                <a:lnTo>
                  <a:pt x="645233" y="210344"/>
                </a:lnTo>
                <a:lnTo>
                  <a:pt x="648013" y="216297"/>
                </a:lnTo>
                <a:lnTo>
                  <a:pt x="650792" y="222647"/>
                </a:lnTo>
                <a:lnTo>
                  <a:pt x="653969" y="229394"/>
                </a:lnTo>
                <a:lnTo>
                  <a:pt x="656351" y="237332"/>
                </a:lnTo>
                <a:lnTo>
                  <a:pt x="658733" y="245269"/>
                </a:lnTo>
                <a:lnTo>
                  <a:pt x="838208" y="927100"/>
                </a:lnTo>
                <a:lnTo>
                  <a:pt x="840193" y="928291"/>
                </a:lnTo>
                <a:lnTo>
                  <a:pt x="841781" y="933450"/>
                </a:lnTo>
                <a:lnTo>
                  <a:pt x="899356" y="921941"/>
                </a:lnTo>
                <a:lnTo>
                  <a:pt x="911665" y="922338"/>
                </a:lnTo>
                <a:lnTo>
                  <a:pt x="923180" y="923529"/>
                </a:lnTo>
                <a:lnTo>
                  <a:pt x="935489" y="924719"/>
                </a:lnTo>
                <a:lnTo>
                  <a:pt x="946607" y="926704"/>
                </a:lnTo>
                <a:lnTo>
                  <a:pt x="957725" y="929482"/>
                </a:lnTo>
                <a:lnTo>
                  <a:pt x="969240" y="932657"/>
                </a:lnTo>
                <a:lnTo>
                  <a:pt x="979960" y="936229"/>
                </a:lnTo>
                <a:lnTo>
                  <a:pt x="991078" y="939800"/>
                </a:lnTo>
                <a:lnTo>
                  <a:pt x="1001402" y="944166"/>
                </a:lnTo>
                <a:lnTo>
                  <a:pt x="1011726" y="948929"/>
                </a:lnTo>
                <a:lnTo>
                  <a:pt x="1022049" y="954485"/>
                </a:lnTo>
                <a:lnTo>
                  <a:pt x="1031976" y="960438"/>
                </a:lnTo>
                <a:lnTo>
                  <a:pt x="1041506" y="966788"/>
                </a:lnTo>
                <a:lnTo>
                  <a:pt x="1051432" y="973535"/>
                </a:lnTo>
                <a:lnTo>
                  <a:pt x="1060565" y="980679"/>
                </a:lnTo>
                <a:lnTo>
                  <a:pt x="1069697" y="988616"/>
                </a:lnTo>
                <a:lnTo>
                  <a:pt x="1076050" y="994172"/>
                </a:lnTo>
                <a:lnTo>
                  <a:pt x="1081212" y="999729"/>
                </a:lnTo>
                <a:lnTo>
                  <a:pt x="1086374" y="1005682"/>
                </a:lnTo>
                <a:lnTo>
                  <a:pt x="1090345" y="1012032"/>
                </a:lnTo>
                <a:lnTo>
                  <a:pt x="1126478" y="1071960"/>
                </a:lnTo>
                <a:lnTo>
                  <a:pt x="1183258" y="1074341"/>
                </a:lnTo>
                <a:lnTo>
                  <a:pt x="1184847" y="1075532"/>
                </a:lnTo>
                <a:lnTo>
                  <a:pt x="1199538" y="1077913"/>
                </a:lnTo>
                <a:lnTo>
                  <a:pt x="1214230" y="1081088"/>
                </a:lnTo>
                <a:lnTo>
                  <a:pt x="1228524" y="1085057"/>
                </a:lnTo>
                <a:lnTo>
                  <a:pt x="1242818" y="1089422"/>
                </a:lnTo>
                <a:lnTo>
                  <a:pt x="1256716" y="1094582"/>
                </a:lnTo>
                <a:lnTo>
                  <a:pt x="1271010" y="1100932"/>
                </a:lnTo>
                <a:lnTo>
                  <a:pt x="1284510" y="1106885"/>
                </a:lnTo>
                <a:lnTo>
                  <a:pt x="1298011" y="1114029"/>
                </a:lnTo>
                <a:lnTo>
                  <a:pt x="1310717" y="1121172"/>
                </a:lnTo>
                <a:lnTo>
                  <a:pt x="1323820" y="1129507"/>
                </a:lnTo>
                <a:lnTo>
                  <a:pt x="1336129" y="1137444"/>
                </a:lnTo>
                <a:lnTo>
                  <a:pt x="1348041" y="1146175"/>
                </a:lnTo>
                <a:lnTo>
                  <a:pt x="1359953" y="1155700"/>
                </a:lnTo>
                <a:lnTo>
                  <a:pt x="1371071" y="1165225"/>
                </a:lnTo>
                <a:lnTo>
                  <a:pt x="1381792" y="1175147"/>
                </a:lnTo>
                <a:lnTo>
                  <a:pt x="1392115" y="1185863"/>
                </a:lnTo>
                <a:lnTo>
                  <a:pt x="1408792" y="1204119"/>
                </a:lnTo>
                <a:lnTo>
                  <a:pt x="1424278" y="1223566"/>
                </a:lnTo>
                <a:lnTo>
                  <a:pt x="1439763" y="1243410"/>
                </a:lnTo>
                <a:lnTo>
                  <a:pt x="1454058" y="1263254"/>
                </a:lnTo>
                <a:lnTo>
                  <a:pt x="1467955" y="1283891"/>
                </a:lnTo>
                <a:lnTo>
                  <a:pt x="1480264" y="1305322"/>
                </a:lnTo>
                <a:lnTo>
                  <a:pt x="1492970" y="1327150"/>
                </a:lnTo>
                <a:lnTo>
                  <a:pt x="1504088" y="1348582"/>
                </a:lnTo>
                <a:lnTo>
                  <a:pt x="1505279" y="1351360"/>
                </a:lnTo>
                <a:lnTo>
                  <a:pt x="1506471" y="1352154"/>
                </a:lnTo>
                <a:lnTo>
                  <a:pt x="1508059" y="1352550"/>
                </a:lnTo>
                <a:lnTo>
                  <a:pt x="1518780" y="1353344"/>
                </a:lnTo>
                <a:lnTo>
                  <a:pt x="1528309" y="1355329"/>
                </a:lnTo>
                <a:lnTo>
                  <a:pt x="1537839" y="1357710"/>
                </a:lnTo>
                <a:lnTo>
                  <a:pt x="1546971" y="1360885"/>
                </a:lnTo>
                <a:lnTo>
                  <a:pt x="1555707" y="1364457"/>
                </a:lnTo>
                <a:lnTo>
                  <a:pt x="1563648" y="1368822"/>
                </a:lnTo>
                <a:lnTo>
                  <a:pt x="1571590" y="1373982"/>
                </a:lnTo>
                <a:lnTo>
                  <a:pt x="1578737" y="1379935"/>
                </a:lnTo>
                <a:lnTo>
                  <a:pt x="1585487" y="1385888"/>
                </a:lnTo>
                <a:lnTo>
                  <a:pt x="1591840" y="1392238"/>
                </a:lnTo>
                <a:lnTo>
                  <a:pt x="1597796" y="1398985"/>
                </a:lnTo>
                <a:lnTo>
                  <a:pt x="1603752" y="1406525"/>
                </a:lnTo>
                <a:lnTo>
                  <a:pt x="1608914" y="1413669"/>
                </a:lnTo>
                <a:lnTo>
                  <a:pt x="1613678" y="1421607"/>
                </a:lnTo>
                <a:lnTo>
                  <a:pt x="1618046" y="1429544"/>
                </a:lnTo>
                <a:lnTo>
                  <a:pt x="1622017" y="1437879"/>
                </a:lnTo>
                <a:lnTo>
                  <a:pt x="1625988" y="1446213"/>
                </a:lnTo>
                <a:lnTo>
                  <a:pt x="1629561" y="1454547"/>
                </a:lnTo>
                <a:lnTo>
                  <a:pt x="1632738" y="1463279"/>
                </a:lnTo>
                <a:lnTo>
                  <a:pt x="1635517" y="1471613"/>
                </a:lnTo>
                <a:lnTo>
                  <a:pt x="1637900" y="1479947"/>
                </a:lnTo>
                <a:lnTo>
                  <a:pt x="1639885" y="1488282"/>
                </a:lnTo>
                <a:lnTo>
                  <a:pt x="1641473" y="1497013"/>
                </a:lnTo>
                <a:lnTo>
                  <a:pt x="1643062" y="1504950"/>
                </a:lnTo>
                <a:lnTo>
                  <a:pt x="1644253" y="1512491"/>
                </a:lnTo>
                <a:lnTo>
                  <a:pt x="1645047" y="1520429"/>
                </a:lnTo>
                <a:lnTo>
                  <a:pt x="1645841" y="1527969"/>
                </a:lnTo>
                <a:lnTo>
                  <a:pt x="1646238" y="1534716"/>
                </a:lnTo>
                <a:lnTo>
                  <a:pt x="1646238" y="1541463"/>
                </a:lnTo>
                <a:lnTo>
                  <a:pt x="1646238" y="1548210"/>
                </a:lnTo>
                <a:lnTo>
                  <a:pt x="1645841" y="1553766"/>
                </a:lnTo>
                <a:lnTo>
                  <a:pt x="1645444" y="1558925"/>
                </a:lnTo>
                <a:lnTo>
                  <a:pt x="1643458" y="1570832"/>
                </a:lnTo>
                <a:lnTo>
                  <a:pt x="1642267" y="1583532"/>
                </a:lnTo>
                <a:lnTo>
                  <a:pt x="1641473" y="1595835"/>
                </a:lnTo>
                <a:lnTo>
                  <a:pt x="1640679" y="1608535"/>
                </a:lnTo>
                <a:lnTo>
                  <a:pt x="1634723" y="1749029"/>
                </a:lnTo>
                <a:lnTo>
                  <a:pt x="1628370" y="1889126"/>
                </a:lnTo>
                <a:lnTo>
                  <a:pt x="1627973" y="1902222"/>
                </a:lnTo>
                <a:lnTo>
                  <a:pt x="1626385" y="1915716"/>
                </a:lnTo>
                <a:lnTo>
                  <a:pt x="1625194" y="1928416"/>
                </a:lnTo>
                <a:lnTo>
                  <a:pt x="1623208" y="1941910"/>
                </a:lnTo>
                <a:lnTo>
                  <a:pt x="1621223" y="1954610"/>
                </a:lnTo>
                <a:lnTo>
                  <a:pt x="1618840" y="1968104"/>
                </a:lnTo>
                <a:lnTo>
                  <a:pt x="1616061" y="1980804"/>
                </a:lnTo>
                <a:lnTo>
                  <a:pt x="1612884" y="1993504"/>
                </a:lnTo>
                <a:lnTo>
                  <a:pt x="1604546" y="2026444"/>
                </a:lnTo>
                <a:lnTo>
                  <a:pt x="1595414" y="2058988"/>
                </a:lnTo>
                <a:lnTo>
                  <a:pt x="1586281" y="2091532"/>
                </a:lnTo>
                <a:lnTo>
                  <a:pt x="1577148" y="2123679"/>
                </a:lnTo>
                <a:lnTo>
                  <a:pt x="1579134" y="2125663"/>
                </a:lnTo>
                <a:lnTo>
                  <a:pt x="1617252" y="2294732"/>
                </a:lnTo>
                <a:lnTo>
                  <a:pt x="1571590" y="2303463"/>
                </a:lnTo>
                <a:lnTo>
                  <a:pt x="1487411" y="2318147"/>
                </a:lnTo>
                <a:lnTo>
                  <a:pt x="1251951" y="2359026"/>
                </a:lnTo>
                <a:lnTo>
                  <a:pt x="1000608" y="2402285"/>
                </a:lnTo>
                <a:lnTo>
                  <a:pt x="897370" y="2420541"/>
                </a:lnTo>
                <a:lnTo>
                  <a:pt x="824310" y="2433638"/>
                </a:lnTo>
                <a:lnTo>
                  <a:pt x="785398" y="2236391"/>
                </a:lnTo>
                <a:lnTo>
                  <a:pt x="781030" y="2228851"/>
                </a:lnTo>
                <a:lnTo>
                  <a:pt x="776662" y="2221707"/>
                </a:lnTo>
                <a:lnTo>
                  <a:pt x="771897" y="2214563"/>
                </a:lnTo>
                <a:lnTo>
                  <a:pt x="767133" y="2207816"/>
                </a:lnTo>
                <a:lnTo>
                  <a:pt x="761574" y="2201069"/>
                </a:lnTo>
                <a:lnTo>
                  <a:pt x="756015" y="2194719"/>
                </a:lnTo>
                <a:lnTo>
                  <a:pt x="750456" y="2188369"/>
                </a:lnTo>
                <a:lnTo>
                  <a:pt x="744897" y="2182416"/>
                </a:lnTo>
                <a:lnTo>
                  <a:pt x="738544" y="2176463"/>
                </a:lnTo>
                <a:lnTo>
                  <a:pt x="732191" y="2170907"/>
                </a:lnTo>
                <a:lnTo>
                  <a:pt x="725441" y="2165351"/>
                </a:lnTo>
                <a:lnTo>
                  <a:pt x="719088" y="2159794"/>
                </a:lnTo>
                <a:lnTo>
                  <a:pt x="711940" y="2155032"/>
                </a:lnTo>
                <a:lnTo>
                  <a:pt x="704396" y="2149873"/>
                </a:lnTo>
                <a:lnTo>
                  <a:pt x="697249" y="2145507"/>
                </a:lnTo>
                <a:lnTo>
                  <a:pt x="689705" y="2141141"/>
                </a:lnTo>
                <a:lnTo>
                  <a:pt x="678984" y="2135585"/>
                </a:lnTo>
                <a:lnTo>
                  <a:pt x="668660" y="2130029"/>
                </a:lnTo>
                <a:lnTo>
                  <a:pt x="648807" y="2118519"/>
                </a:lnTo>
                <a:lnTo>
                  <a:pt x="630145" y="2106216"/>
                </a:lnTo>
                <a:lnTo>
                  <a:pt x="611482" y="2093119"/>
                </a:lnTo>
                <a:lnTo>
                  <a:pt x="593217" y="2080022"/>
                </a:lnTo>
                <a:lnTo>
                  <a:pt x="576144" y="2065735"/>
                </a:lnTo>
                <a:lnTo>
                  <a:pt x="559070" y="2051447"/>
                </a:lnTo>
                <a:lnTo>
                  <a:pt x="543187" y="2035969"/>
                </a:lnTo>
                <a:lnTo>
                  <a:pt x="526907" y="2020491"/>
                </a:lnTo>
                <a:lnTo>
                  <a:pt x="511422" y="2004616"/>
                </a:lnTo>
                <a:lnTo>
                  <a:pt x="496333" y="1988344"/>
                </a:lnTo>
                <a:lnTo>
                  <a:pt x="481245" y="1971676"/>
                </a:lnTo>
                <a:lnTo>
                  <a:pt x="466951" y="1954610"/>
                </a:lnTo>
                <a:lnTo>
                  <a:pt x="452259" y="1937147"/>
                </a:lnTo>
                <a:lnTo>
                  <a:pt x="424067" y="1902222"/>
                </a:lnTo>
                <a:lnTo>
                  <a:pt x="418111" y="1894285"/>
                </a:lnTo>
                <a:lnTo>
                  <a:pt x="412552" y="1886744"/>
                </a:lnTo>
                <a:lnTo>
                  <a:pt x="401435" y="1870472"/>
                </a:lnTo>
                <a:lnTo>
                  <a:pt x="391508" y="1853804"/>
                </a:lnTo>
                <a:lnTo>
                  <a:pt x="381978" y="1837532"/>
                </a:lnTo>
                <a:lnTo>
                  <a:pt x="372846" y="1820069"/>
                </a:lnTo>
                <a:lnTo>
                  <a:pt x="364110" y="1803401"/>
                </a:lnTo>
                <a:lnTo>
                  <a:pt x="356169" y="1785541"/>
                </a:lnTo>
                <a:lnTo>
                  <a:pt x="348228" y="1768079"/>
                </a:lnTo>
                <a:lnTo>
                  <a:pt x="332345" y="1733551"/>
                </a:lnTo>
                <a:lnTo>
                  <a:pt x="324404" y="1716485"/>
                </a:lnTo>
                <a:lnTo>
                  <a:pt x="316065" y="1699022"/>
                </a:lnTo>
                <a:lnTo>
                  <a:pt x="307727" y="1682354"/>
                </a:lnTo>
                <a:lnTo>
                  <a:pt x="298991" y="1666082"/>
                </a:lnTo>
                <a:lnTo>
                  <a:pt x="289462" y="1649413"/>
                </a:lnTo>
                <a:lnTo>
                  <a:pt x="279535" y="1633935"/>
                </a:lnTo>
                <a:lnTo>
                  <a:pt x="275962" y="1624410"/>
                </a:lnTo>
                <a:lnTo>
                  <a:pt x="271594" y="1614885"/>
                </a:lnTo>
                <a:lnTo>
                  <a:pt x="266829" y="1605360"/>
                </a:lnTo>
                <a:lnTo>
                  <a:pt x="261667" y="1595835"/>
                </a:lnTo>
                <a:lnTo>
                  <a:pt x="256505" y="1586310"/>
                </a:lnTo>
                <a:lnTo>
                  <a:pt x="250946" y="1577182"/>
                </a:lnTo>
                <a:lnTo>
                  <a:pt x="239431" y="1558132"/>
                </a:lnTo>
                <a:lnTo>
                  <a:pt x="227122" y="1539479"/>
                </a:lnTo>
                <a:lnTo>
                  <a:pt x="214813" y="1521619"/>
                </a:lnTo>
                <a:lnTo>
                  <a:pt x="190592" y="1486694"/>
                </a:lnTo>
                <a:lnTo>
                  <a:pt x="185827" y="1479154"/>
                </a:lnTo>
                <a:lnTo>
                  <a:pt x="181063" y="1470422"/>
                </a:lnTo>
                <a:lnTo>
                  <a:pt x="170342" y="1450579"/>
                </a:lnTo>
                <a:lnTo>
                  <a:pt x="164783" y="1441054"/>
                </a:lnTo>
                <a:lnTo>
                  <a:pt x="159224" y="1431132"/>
                </a:lnTo>
                <a:lnTo>
                  <a:pt x="156444" y="1427163"/>
                </a:lnTo>
                <a:lnTo>
                  <a:pt x="153268" y="1423194"/>
                </a:lnTo>
                <a:lnTo>
                  <a:pt x="149694" y="1419622"/>
                </a:lnTo>
                <a:lnTo>
                  <a:pt x="146518" y="1416447"/>
                </a:lnTo>
                <a:lnTo>
                  <a:pt x="143738" y="1413272"/>
                </a:lnTo>
                <a:lnTo>
                  <a:pt x="140959" y="1409304"/>
                </a:lnTo>
                <a:lnTo>
                  <a:pt x="138576" y="1404541"/>
                </a:lnTo>
                <a:lnTo>
                  <a:pt x="136591" y="1398985"/>
                </a:lnTo>
                <a:lnTo>
                  <a:pt x="134209" y="1393429"/>
                </a:lnTo>
                <a:lnTo>
                  <a:pt x="132620" y="1387475"/>
                </a:lnTo>
                <a:lnTo>
                  <a:pt x="129047" y="1373982"/>
                </a:lnTo>
                <a:lnTo>
                  <a:pt x="125870" y="1360488"/>
                </a:lnTo>
                <a:lnTo>
                  <a:pt x="122694" y="1346994"/>
                </a:lnTo>
                <a:lnTo>
                  <a:pt x="120311" y="1335485"/>
                </a:lnTo>
                <a:lnTo>
                  <a:pt x="117532" y="1325563"/>
                </a:lnTo>
                <a:lnTo>
                  <a:pt x="109194" y="1300560"/>
                </a:lnTo>
                <a:lnTo>
                  <a:pt x="100458" y="1276350"/>
                </a:lnTo>
                <a:lnTo>
                  <a:pt x="95296" y="1264047"/>
                </a:lnTo>
                <a:lnTo>
                  <a:pt x="90531" y="1252538"/>
                </a:lnTo>
                <a:lnTo>
                  <a:pt x="85767" y="1241425"/>
                </a:lnTo>
                <a:lnTo>
                  <a:pt x="80208" y="1229916"/>
                </a:lnTo>
                <a:lnTo>
                  <a:pt x="77031" y="1223566"/>
                </a:lnTo>
                <a:lnTo>
                  <a:pt x="73458" y="1217216"/>
                </a:lnTo>
                <a:lnTo>
                  <a:pt x="65119" y="1203722"/>
                </a:lnTo>
                <a:lnTo>
                  <a:pt x="55987" y="1190625"/>
                </a:lnTo>
                <a:lnTo>
                  <a:pt x="46457" y="1177132"/>
                </a:lnTo>
                <a:lnTo>
                  <a:pt x="26207" y="1150938"/>
                </a:lnTo>
                <a:lnTo>
                  <a:pt x="6353" y="1125538"/>
                </a:lnTo>
                <a:lnTo>
                  <a:pt x="3574" y="1121172"/>
                </a:lnTo>
                <a:lnTo>
                  <a:pt x="1589" y="1116410"/>
                </a:lnTo>
                <a:lnTo>
                  <a:pt x="397" y="1111250"/>
                </a:lnTo>
                <a:lnTo>
                  <a:pt x="0" y="1106091"/>
                </a:lnTo>
                <a:lnTo>
                  <a:pt x="0" y="1100535"/>
                </a:lnTo>
                <a:lnTo>
                  <a:pt x="794" y="1094582"/>
                </a:lnTo>
                <a:lnTo>
                  <a:pt x="1986" y="1088629"/>
                </a:lnTo>
                <a:lnTo>
                  <a:pt x="3574" y="1083072"/>
                </a:lnTo>
                <a:lnTo>
                  <a:pt x="5559" y="1077516"/>
                </a:lnTo>
                <a:lnTo>
                  <a:pt x="8339" y="1071960"/>
                </a:lnTo>
                <a:lnTo>
                  <a:pt x="11118" y="1066404"/>
                </a:lnTo>
                <a:lnTo>
                  <a:pt x="14295" y="1061641"/>
                </a:lnTo>
                <a:lnTo>
                  <a:pt x="17868" y="1056879"/>
                </a:lnTo>
                <a:lnTo>
                  <a:pt x="21045" y="1052910"/>
                </a:lnTo>
                <a:lnTo>
                  <a:pt x="24618" y="1048941"/>
                </a:lnTo>
                <a:lnTo>
                  <a:pt x="28192" y="1045766"/>
                </a:lnTo>
                <a:lnTo>
                  <a:pt x="33751" y="1041400"/>
                </a:lnTo>
                <a:lnTo>
                  <a:pt x="39310" y="1037432"/>
                </a:lnTo>
                <a:lnTo>
                  <a:pt x="45663" y="1034257"/>
                </a:lnTo>
                <a:lnTo>
                  <a:pt x="52016" y="1031479"/>
                </a:lnTo>
                <a:lnTo>
                  <a:pt x="58369" y="1029097"/>
                </a:lnTo>
                <a:lnTo>
                  <a:pt x="64722" y="1027113"/>
                </a:lnTo>
                <a:lnTo>
                  <a:pt x="71869" y="1025922"/>
                </a:lnTo>
                <a:lnTo>
                  <a:pt x="78619" y="1024732"/>
                </a:lnTo>
                <a:lnTo>
                  <a:pt x="85767" y="1023938"/>
                </a:lnTo>
                <a:lnTo>
                  <a:pt x="92517" y="1023541"/>
                </a:lnTo>
                <a:lnTo>
                  <a:pt x="100061" y="1023938"/>
                </a:lnTo>
                <a:lnTo>
                  <a:pt x="107208" y="1024335"/>
                </a:lnTo>
                <a:lnTo>
                  <a:pt x="114355" y="1024732"/>
                </a:lnTo>
                <a:lnTo>
                  <a:pt x="121503" y="1025922"/>
                </a:lnTo>
                <a:lnTo>
                  <a:pt x="129047" y="1027510"/>
                </a:lnTo>
                <a:lnTo>
                  <a:pt x="136194" y="1029097"/>
                </a:lnTo>
                <a:lnTo>
                  <a:pt x="143341" y="1031082"/>
                </a:lnTo>
                <a:lnTo>
                  <a:pt x="150488" y="1033066"/>
                </a:lnTo>
                <a:lnTo>
                  <a:pt x="157636" y="1035844"/>
                </a:lnTo>
                <a:lnTo>
                  <a:pt x="164783" y="1038622"/>
                </a:lnTo>
                <a:lnTo>
                  <a:pt x="171533" y="1041400"/>
                </a:lnTo>
                <a:lnTo>
                  <a:pt x="177886" y="1044972"/>
                </a:lnTo>
                <a:lnTo>
                  <a:pt x="185033" y="1048544"/>
                </a:lnTo>
                <a:lnTo>
                  <a:pt x="191386" y="1052116"/>
                </a:lnTo>
                <a:lnTo>
                  <a:pt x="197739" y="1055688"/>
                </a:lnTo>
                <a:lnTo>
                  <a:pt x="203695" y="1059657"/>
                </a:lnTo>
                <a:lnTo>
                  <a:pt x="209651" y="1064022"/>
                </a:lnTo>
                <a:lnTo>
                  <a:pt x="215210" y="1067991"/>
                </a:lnTo>
                <a:lnTo>
                  <a:pt x="220769" y="1072754"/>
                </a:lnTo>
                <a:lnTo>
                  <a:pt x="225534" y="1077516"/>
                </a:lnTo>
                <a:lnTo>
                  <a:pt x="230299" y="1081882"/>
                </a:lnTo>
                <a:lnTo>
                  <a:pt x="235064" y="1086644"/>
                </a:lnTo>
                <a:lnTo>
                  <a:pt x="239828" y="1092200"/>
                </a:lnTo>
                <a:lnTo>
                  <a:pt x="244593" y="1097757"/>
                </a:lnTo>
                <a:lnTo>
                  <a:pt x="252932" y="1109663"/>
                </a:lnTo>
                <a:lnTo>
                  <a:pt x="260873" y="1121966"/>
                </a:lnTo>
                <a:lnTo>
                  <a:pt x="268814" y="1135063"/>
                </a:lnTo>
                <a:lnTo>
                  <a:pt x="283903" y="1160463"/>
                </a:lnTo>
                <a:lnTo>
                  <a:pt x="291447" y="1173163"/>
                </a:lnTo>
                <a:lnTo>
                  <a:pt x="299388" y="1185069"/>
                </a:lnTo>
                <a:lnTo>
                  <a:pt x="306139" y="1195785"/>
                </a:lnTo>
                <a:lnTo>
                  <a:pt x="312889" y="1206897"/>
                </a:lnTo>
                <a:lnTo>
                  <a:pt x="327580" y="1230710"/>
                </a:lnTo>
                <a:lnTo>
                  <a:pt x="342272" y="1255713"/>
                </a:lnTo>
                <a:lnTo>
                  <a:pt x="357757" y="1281113"/>
                </a:lnTo>
                <a:lnTo>
                  <a:pt x="365699" y="1293416"/>
                </a:lnTo>
                <a:lnTo>
                  <a:pt x="373640" y="1305719"/>
                </a:lnTo>
                <a:lnTo>
                  <a:pt x="382375" y="1317229"/>
                </a:lnTo>
                <a:lnTo>
                  <a:pt x="390714" y="1328738"/>
                </a:lnTo>
                <a:lnTo>
                  <a:pt x="399846" y="1339454"/>
                </a:lnTo>
                <a:lnTo>
                  <a:pt x="409376" y="1348979"/>
                </a:lnTo>
                <a:lnTo>
                  <a:pt x="418905" y="1358504"/>
                </a:lnTo>
                <a:lnTo>
                  <a:pt x="423670" y="1362472"/>
                </a:lnTo>
                <a:lnTo>
                  <a:pt x="428832" y="1366441"/>
                </a:lnTo>
                <a:lnTo>
                  <a:pt x="437171" y="1372791"/>
                </a:lnTo>
                <a:lnTo>
                  <a:pt x="445112" y="1378744"/>
                </a:lnTo>
                <a:lnTo>
                  <a:pt x="453450" y="1383904"/>
                </a:lnTo>
                <a:lnTo>
                  <a:pt x="462186" y="1388666"/>
                </a:lnTo>
                <a:lnTo>
                  <a:pt x="470921" y="1392635"/>
                </a:lnTo>
                <a:lnTo>
                  <a:pt x="479260" y="1396207"/>
                </a:lnTo>
                <a:lnTo>
                  <a:pt x="488789" y="1399382"/>
                </a:lnTo>
                <a:lnTo>
                  <a:pt x="497525" y="1402160"/>
                </a:lnTo>
                <a:lnTo>
                  <a:pt x="506657" y="1404144"/>
                </a:lnTo>
                <a:lnTo>
                  <a:pt x="516187" y="1405732"/>
                </a:lnTo>
                <a:lnTo>
                  <a:pt x="525716" y="1407319"/>
                </a:lnTo>
                <a:lnTo>
                  <a:pt x="535246" y="1408113"/>
                </a:lnTo>
                <a:lnTo>
                  <a:pt x="545172" y="1408113"/>
                </a:lnTo>
                <a:lnTo>
                  <a:pt x="555099" y="1407716"/>
                </a:lnTo>
                <a:lnTo>
                  <a:pt x="565423" y="1406922"/>
                </a:lnTo>
                <a:lnTo>
                  <a:pt x="575746" y="1404938"/>
                </a:lnTo>
                <a:lnTo>
                  <a:pt x="578923" y="1404541"/>
                </a:lnTo>
                <a:lnTo>
                  <a:pt x="582497" y="1402954"/>
                </a:lnTo>
                <a:lnTo>
                  <a:pt x="586467" y="1401366"/>
                </a:lnTo>
                <a:lnTo>
                  <a:pt x="590041" y="1398985"/>
                </a:lnTo>
                <a:lnTo>
                  <a:pt x="594012" y="1395810"/>
                </a:lnTo>
                <a:lnTo>
                  <a:pt x="597585" y="1392635"/>
                </a:lnTo>
                <a:lnTo>
                  <a:pt x="601556" y="1389460"/>
                </a:lnTo>
                <a:lnTo>
                  <a:pt x="604335" y="1385491"/>
                </a:lnTo>
                <a:lnTo>
                  <a:pt x="609894" y="1379141"/>
                </a:lnTo>
                <a:lnTo>
                  <a:pt x="614659" y="1372394"/>
                </a:lnTo>
                <a:lnTo>
                  <a:pt x="619424" y="1365647"/>
                </a:lnTo>
                <a:lnTo>
                  <a:pt x="623394" y="1358900"/>
                </a:lnTo>
                <a:lnTo>
                  <a:pt x="627762" y="1352154"/>
                </a:lnTo>
                <a:lnTo>
                  <a:pt x="631336" y="1344613"/>
                </a:lnTo>
                <a:lnTo>
                  <a:pt x="634512" y="1337469"/>
                </a:lnTo>
                <a:lnTo>
                  <a:pt x="637292" y="1330325"/>
                </a:lnTo>
                <a:lnTo>
                  <a:pt x="640071" y="1323182"/>
                </a:lnTo>
                <a:lnTo>
                  <a:pt x="642057" y="1315244"/>
                </a:lnTo>
                <a:lnTo>
                  <a:pt x="644042" y="1307704"/>
                </a:lnTo>
                <a:lnTo>
                  <a:pt x="645233" y="1299766"/>
                </a:lnTo>
                <a:lnTo>
                  <a:pt x="646424" y="1291829"/>
                </a:lnTo>
                <a:lnTo>
                  <a:pt x="647218" y="1283891"/>
                </a:lnTo>
                <a:lnTo>
                  <a:pt x="647616" y="1275557"/>
                </a:lnTo>
                <a:lnTo>
                  <a:pt x="648013" y="1267619"/>
                </a:lnTo>
                <a:lnTo>
                  <a:pt x="647616" y="1259682"/>
                </a:lnTo>
                <a:lnTo>
                  <a:pt x="647218" y="1252538"/>
                </a:lnTo>
                <a:lnTo>
                  <a:pt x="646424" y="1245394"/>
                </a:lnTo>
                <a:lnTo>
                  <a:pt x="645233" y="1237457"/>
                </a:lnTo>
                <a:lnTo>
                  <a:pt x="466951" y="280988"/>
                </a:lnTo>
                <a:lnTo>
                  <a:pt x="465362" y="271463"/>
                </a:lnTo>
                <a:lnTo>
                  <a:pt x="464568" y="263128"/>
                </a:lnTo>
                <a:lnTo>
                  <a:pt x="464568" y="254397"/>
                </a:lnTo>
                <a:lnTo>
                  <a:pt x="464965" y="246857"/>
                </a:lnTo>
                <a:lnTo>
                  <a:pt x="465759" y="239316"/>
                </a:lnTo>
                <a:lnTo>
                  <a:pt x="467348" y="232569"/>
                </a:lnTo>
                <a:lnTo>
                  <a:pt x="468936" y="225822"/>
                </a:lnTo>
                <a:lnTo>
                  <a:pt x="471318" y="219869"/>
                </a:lnTo>
                <a:lnTo>
                  <a:pt x="473701" y="214313"/>
                </a:lnTo>
                <a:lnTo>
                  <a:pt x="476480" y="209153"/>
                </a:lnTo>
                <a:lnTo>
                  <a:pt x="479657" y="204391"/>
                </a:lnTo>
                <a:lnTo>
                  <a:pt x="482833" y="199628"/>
                </a:lnTo>
                <a:lnTo>
                  <a:pt x="486407" y="195263"/>
                </a:lnTo>
                <a:lnTo>
                  <a:pt x="490775" y="191691"/>
                </a:lnTo>
                <a:lnTo>
                  <a:pt x="494348" y="188119"/>
                </a:lnTo>
                <a:lnTo>
                  <a:pt x="498319" y="184944"/>
                </a:lnTo>
                <a:lnTo>
                  <a:pt x="502289" y="182166"/>
                </a:lnTo>
                <a:lnTo>
                  <a:pt x="506657" y="179785"/>
                </a:lnTo>
                <a:lnTo>
                  <a:pt x="514201" y="175419"/>
                </a:lnTo>
                <a:lnTo>
                  <a:pt x="522143" y="171450"/>
                </a:lnTo>
                <a:lnTo>
                  <a:pt x="528893" y="169069"/>
                </a:lnTo>
                <a:lnTo>
                  <a:pt x="534849" y="167482"/>
                </a:lnTo>
                <a:lnTo>
                  <a:pt x="539614" y="166291"/>
                </a:lnTo>
                <a:lnTo>
                  <a:pt x="543981" y="165497"/>
                </a:lnTo>
                <a:lnTo>
                  <a:pt x="552320" y="163910"/>
                </a:lnTo>
                <a:lnTo>
                  <a:pt x="561055" y="162719"/>
                </a:lnTo>
                <a:lnTo>
                  <a:pt x="569393" y="162322"/>
                </a:lnTo>
                <a:lnTo>
                  <a:pt x="577732" y="161925"/>
                </a:lnTo>
                <a:close/>
                <a:moveTo>
                  <a:pt x="576263" y="0"/>
                </a:moveTo>
                <a:lnTo>
                  <a:pt x="594539" y="397"/>
                </a:lnTo>
                <a:lnTo>
                  <a:pt x="612419" y="1589"/>
                </a:lnTo>
                <a:lnTo>
                  <a:pt x="630298" y="3973"/>
                </a:lnTo>
                <a:lnTo>
                  <a:pt x="647780" y="7151"/>
                </a:lnTo>
                <a:lnTo>
                  <a:pt x="664864" y="10727"/>
                </a:lnTo>
                <a:lnTo>
                  <a:pt x="681551" y="15098"/>
                </a:lnTo>
                <a:lnTo>
                  <a:pt x="697841" y="20263"/>
                </a:lnTo>
                <a:lnTo>
                  <a:pt x="714131" y="26620"/>
                </a:lnTo>
                <a:lnTo>
                  <a:pt x="729626" y="33374"/>
                </a:lnTo>
                <a:lnTo>
                  <a:pt x="745122" y="41321"/>
                </a:lnTo>
                <a:lnTo>
                  <a:pt x="759822" y="50062"/>
                </a:lnTo>
                <a:lnTo>
                  <a:pt x="774920" y="59200"/>
                </a:lnTo>
                <a:lnTo>
                  <a:pt x="788826" y="69530"/>
                </a:lnTo>
                <a:lnTo>
                  <a:pt x="803130" y="80655"/>
                </a:lnTo>
                <a:lnTo>
                  <a:pt x="816638" y="92575"/>
                </a:lnTo>
                <a:lnTo>
                  <a:pt x="830147" y="105289"/>
                </a:lnTo>
                <a:lnTo>
                  <a:pt x="842464" y="118798"/>
                </a:lnTo>
                <a:lnTo>
                  <a:pt x="854780" y="132307"/>
                </a:lnTo>
                <a:lnTo>
                  <a:pt x="865508" y="146610"/>
                </a:lnTo>
                <a:lnTo>
                  <a:pt x="876235" y="160516"/>
                </a:lnTo>
                <a:lnTo>
                  <a:pt x="885374" y="175615"/>
                </a:lnTo>
                <a:lnTo>
                  <a:pt x="894115" y="190315"/>
                </a:lnTo>
                <a:lnTo>
                  <a:pt x="901664" y="205811"/>
                </a:lnTo>
                <a:lnTo>
                  <a:pt x="908815" y="221306"/>
                </a:lnTo>
                <a:lnTo>
                  <a:pt x="915172" y="237596"/>
                </a:lnTo>
                <a:lnTo>
                  <a:pt x="920337" y="253886"/>
                </a:lnTo>
                <a:lnTo>
                  <a:pt x="924708" y="270574"/>
                </a:lnTo>
                <a:lnTo>
                  <a:pt x="928284" y="287658"/>
                </a:lnTo>
                <a:lnTo>
                  <a:pt x="931462" y="304743"/>
                </a:lnTo>
                <a:lnTo>
                  <a:pt x="933449" y="322622"/>
                </a:lnTo>
                <a:lnTo>
                  <a:pt x="934641" y="340502"/>
                </a:lnTo>
                <a:lnTo>
                  <a:pt x="935038" y="359175"/>
                </a:lnTo>
                <a:lnTo>
                  <a:pt x="934641" y="377452"/>
                </a:lnTo>
                <a:lnTo>
                  <a:pt x="933449" y="395331"/>
                </a:lnTo>
                <a:lnTo>
                  <a:pt x="931462" y="413211"/>
                </a:lnTo>
                <a:lnTo>
                  <a:pt x="928284" y="430693"/>
                </a:lnTo>
                <a:lnTo>
                  <a:pt x="924708" y="447777"/>
                </a:lnTo>
                <a:lnTo>
                  <a:pt x="920337" y="464465"/>
                </a:lnTo>
                <a:lnTo>
                  <a:pt x="915172" y="480755"/>
                </a:lnTo>
                <a:lnTo>
                  <a:pt x="908815" y="496647"/>
                </a:lnTo>
                <a:lnTo>
                  <a:pt x="901664" y="512540"/>
                </a:lnTo>
                <a:lnTo>
                  <a:pt x="894115" y="527638"/>
                </a:lnTo>
                <a:lnTo>
                  <a:pt x="885374" y="543134"/>
                </a:lnTo>
                <a:lnTo>
                  <a:pt x="876235" y="557437"/>
                </a:lnTo>
                <a:lnTo>
                  <a:pt x="865508" y="572138"/>
                </a:lnTo>
                <a:lnTo>
                  <a:pt x="854780" y="585647"/>
                </a:lnTo>
                <a:lnTo>
                  <a:pt x="842464" y="599553"/>
                </a:lnTo>
                <a:lnTo>
                  <a:pt x="830147" y="612664"/>
                </a:lnTo>
                <a:lnTo>
                  <a:pt x="830147" y="613061"/>
                </a:lnTo>
                <a:lnTo>
                  <a:pt x="822201" y="620611"/>
                </a:lnTo>
                <a:lnTo>
                  <a:pt x="813857" y="628160"/>
                </a:lnTo>
                <a:lnTo>
                  <a:pt x="805911" y="634914"/>
                </a:lnTo>
                <a:lnTo>
                  <a:pt x="797964" y="641668"/>
                </a:lnTo>
                <a:lnTo>
                  <a:pt x="791607" y="619419"/>
                </a:lnTo>
                <a:lnTo>
                  <a:pt x="785250" y="597963"/>
                </a:lnTo>
                <a:lnTo>
                  <a:pt x="778496" y="576111"/>
                </a:lnTo>
                <a:lnTo>
                  <a:pt x="771344" y="553861"/>
                </a:lnTo>
                <a:lnTo>
                  <a:pt x="780880" y="543928"/>
                </a:lnTo>
                <a:lnTo>
                  <a:pt x="790018" y="533201"/>
                </a:lnTo>
                <a:lnTo>
                  <a:pt x="798759" y="522473"/>
                </a:lnTo>
                <a:lnTo>
                  <a:pt x="806705" y="511745"/>
                </a:lnTo>
                <a:lnTo>
                  <a:pt x="813857" y="500223"/>
                </a:lnTo>
                <a:lnTo>
                  <a:pt x="820611" y="488701"/>
                </a:lnTo>
                <a:lnTo>
                  <a:pt x="826571" y="476782"/>
                </a:lnTo>
                <a:lnTo>
                  <a:pt x="831736" y="464862"/>
                </a:lnTo>
                <a:lnTo>
                  <a:pt x="836504" y="452545"/>
                </a:lnTo>
                <a:lnTo>
                  <a:pt x="840477" y="439831"/>
                </a:lnTo>
                <a:lnTo>
                  <a:pt x="844053" y="427117"/>
                </a:lnTo>
                <a:lnTo>
                  <a:pt x="846834" y="414005"/>
                </a:lnTo>
                <a:lnTo>
                  <a:pt x="849218" y="400894"/>
                </a:lnTo>
                <a:lnTo>
                  <a:pt x="850807" y="386988"/>
                </a:lnTo>
                <a:lnTo>
                  <a:pt x="851602" y="373479"/>
                </a:lnTo>
                <a:lnTo>
                  <a:pt x="851999" y="359175"/>
                </a:lnTo>
                <a:lnTo>
                  <a:pt x="851602" y="344872"/>
                </a:lnTo>
                <a:lnTo>
                  <a:pt x="850807" y="330966"/>
                </a:lnTo>
                <a:lnTo>
                  <a:pt x="849218" y="317457"/>
                </a:lnTo>
                <a:lnTo>
                  <a:pt x="846834" y="303948"/>
                </a:lnTo>
                <a:lnTo>
                  <a:pt x="844053" y="291234"/>
                </a:lnTo>
                <a:lnTo>
                  <a:pt x="840477" y="278123"/>
                </a:lnTo>
                <a:lnTo>
                  <a:pt x="836504" y="265806"/>
                </a:lnTo>
                <a:lnTo>
                  <a:pt x="831736" y="253092"/>
                </a:lnTo>
                <a:lnTo>
                  <a:pt x="826571" y="241172"/>
                </a:lnTo>
                <a:lnTo>
                  <a:pt x="820611" y="229253"/>
                </a:lnTo>
                <a:lnTo>
                  <a:pt x="813460" y="217730"/>
                </a:lnTo>
                <a:lnTo>
                  <a:pt x="806308" y="206605"/>
                </a:lnTo>
                <a:lnTo>
                  <a:pt x="798759" y="195481"/>
                </a:lnTo>
                <a:lnTo>
                  <a:pt x="789621" y="185150"/>
                </a:lnTo>
                <a:lnTo>
                  <a:pt x="780880" y="174820"/>
                </a:lnTo>
                <a:lnTo>
                  <a:pt x="770947" y="164092"/>
                </a:lnTo>
                <a:lnTo>
                  <a:pt x="760617" y="154556"/>
                </a:lnTo>
                <a:lnTo>
                  <a:pt x="750287" y="145021"/>
                </a:lnTo>
                <a:lnTo>
                  <a:pt x="739559" y="136677"/>
                </a:lnTo>
                <a:lnTo>
                  <a:pt x="728434" y="129128"/>
                </a:lnTo>
                <a:lnTo>
                  <a:pt x="717310" y="121976"/>
                </a:lnTo>
                <a:lnTo>
                  <a:pt x="705788" y="114825"/>
                </a:lnTo>
                <a:lnTo>
                  <a:pt x="693868" y="108865"/>
                </a:lnTo>
                <a:lnTo>
                  <a:pt x="682346" y="103700"/>
                </a:lnTo>
                <a:lnTo>
                  <a:pt x="669632" y="98932"/>
                </a:lnTo>
                <a:lnTo>
                  <a:pt x="657315" y="94959"/>
                </a:lnTo>
                <a:lnTo>
                  <a:pt x="644204" y="91383"/>
                </a:lnTo>
                <a:lnTo>
                  <a:pt x="631490" y="88204"/>
                </a:lnTo>
                <a:lnTo>
                  <a:pt x="617584" y="86218"/>
                </a:lnTo>
                <a:lnTo>
                  <a:pt x="604472" y="84628"/>
                </a:lnTo>
                <a:lnTo>
                  <a:pt x="590169" y="83436"/>
                </a:lnTo>
                <a:lnTo>
                  <a:pt x="576263" y="83436"/>
                </a:lnTo>
                <a:lnTo>
                  <a:pt x="561960" y="83436"/>
                </a:lnTo>
                <a:lnTo>
                  <a:pt x="548451" y="84628"/>
                </a:lnTo>
                <a:lnTo>
                  <a:pt x="534545" y="86218"/>
                </a:lnTo>
                <a:lnTo>
                  <a:pt x="521434" y="88204"/>
                </a:lnTo>
                <a:lnTo>
                  <a:pt x="507925" y="91383"/>
                </a:lnTo>
                <a:lnTo>
                  <a:pt x="495211" y="94959"/>
                </a:lnTo>
                <a:lnTo>
                  <a:pt x="482497" y="98932"/>
                </a:lnTo>
                <a:lnTo>
                  <a:pt x="470578" y="103700"/>
                </a:lnTo>
                <a:lnTo>
                  <a:pt x="458658" y="108865"/>
                </a:lnTo>
                <a:lnTo>
                  <a:pt x="446341" y="114825"/>
                </a:lnTo>
                <a:lnTo>
                  <a:pt x="435217" y="121976"/>
                </a:lnTo>
                <a:lnTo>
                  <a:pt x="423694" y="129128"/>
                </a:lnTo>
                <a:lnTo>
                  <a:pt x="412967" y="136677"/>
                </a:lnTo>
                <a:lnTo>
                  <a:pt x="401842" y="145021"/>
                </a:lnTo>
                <a:lnTo>
                  <a:pt x="391512" y="154556"/>
                </a:lnTo>
                <a:lnTo>
                  <a:pt x="381579" y="164092"/>
                </a:lnTo>
                <a:lnTo>
                  <a:pt x="381182" y="164092"/>
                </a:lnTo>
                <a:lnTo>
                  <a:pt x="371249" y="174820"/>
                </a:lnTo>
                <a:lnTo>
                  <a:pt x="362111" y="185150"/>
                </a:lnTo>
                <a:lnTo>
                  <a:pt x="353767" y="195481"/>
                </a:lnTo>
                <a:lnTo>
                  <a:pt x="345821" y="207003"/>
                </a:lnTo>
                <a:lnTo>
                  <a:pt x="338669" y="218128"/>
                </a:lnTo>
                <a:lnTo>
                  <a:pt x="331915" y="229253"/>
                </a:lnTo>
                <a:lnTo>
                  <a:pt x="325955" y="241172"/>
                </a:lnTo>
                <a:lnTo>
                  <a:pt x="320790" y="253092"/>
                </a:lnTo>
                <a:lnTo>
                  <a:pt x="315625" y="265806"/>
                </a:lnTo>
                <a:lnTo>
                  <a:pt x="311652" y="278123"/>
                </a:lnTo>
                <a:lnTo>
                  <a:pt x="308473" y="291234"/>
                </a:lnTo>
                <a:lnTo>
                  <a:pt x="305692" y="303948"/>
                </a:lnTo>
                <a:lnTo>
                  <a:pt x="303308" y="317457"/>
                </a:lnTo>
                <a:lnTo>
                  <a:pt x="301719" y="330966"/>
                </a:lnTo>
                <a:lnTo>
                  <a:pt x="300924" y="345269"/>
                </a:lnTo>
                <a:lnTo>
                  <a:pt x="300527" y="359175"/>
                </a:lnTo>
                <a:lnTo>
                  <a:pt x="300924" y="373479"/>
                </a:lnTo>
                <a:lnTo>
                  <a:pt x="301719" y="386988"/>
                </a:lnTo>
                <a:lnTo>
                  <a:pt x="303308" y="400894"/>
                </a:lnTo>
                <a:lnTo>
                  <a:pt x="305692" y="414005"/>
                </a:lnTo>
                <a:lnTo>
                  <a:pt x="308473" y="427514"/>
                </a:lnTo>
                <a:lnTo>
                  <a:pt x="311652" y="440228"/>
                </a:lnTo>
                <a:lnTo>
                  <a:pt x="315625" y="452545"/>
                </a:lnTo>
                <a:lnTo>
                  <a:pt x="320790" y="464862"/>
                </a:lnTo>
                <a:lnTo>
                  <a:pt x="325955" y="476782"/>
                </a:lnTo>
                <a:lnTo>
                  <a:pt x="331915" y="489098"/>
                </a:lnTo>
                <a:lnTo>
                  <a:pt x="338669" y="500223"/>
                </a:lnTo>
                <a:lnTo>
                  <a:pt x="345821" y="511745"/>
                </a:lnTo>
                <a:lnTo>
                  <a:pt x="353767" y="522870"/>
                </a:lnTo>
                <a:lnTo>
                  <a:pt x="362111" y="533201"/>
                </a:lnTo>
                <a:lnTo>
                  <a:pt x="371249" y="543928"/>
                </a:lnTo>
                <a:lnTo>
                  <a:pt x="381182" y="554258"/>
                </a:lnTo>
                <a:lnTo>
                  <a:pt x="387539" y="560218"/>
                </a:lnTo>
                <a:lnTo>
                  <a:pt x="393896" y="566575"/>
                </a:lnTo>
                <a:lnTo>
                  <a:pt x="400650" y="572138"/>
                </a:lnTo>
                <a:lnTo>
                  <a:pt x="407405" y="577700"/>
                </a:lnTo>
                <a:lnTo>
                  <a:pt x="414159" y="582468"/>
                </a:lnTo>
                <a:lnTo>
                  <a:pt x="420913" y="587633"/>
                </a:lnTo>
                <a:lnTo>
                  <a:pt x="428065" y="592401"/>
                </a:lnTo>
                <a:lnTo>
                  <a:pt x="435614" y="597169"/>
                </a:lnTo>
                <a:lnTo>
                  <a:pt x="442368" y="601142"/>
                </a:lnTo>
                <a:lnTo>
                  <a:pt x="449917" y="605115"/>
                </a:lnTo>
                <a:lnTo>
                  <a:pt x="457069" y="608691"/>
                </a:lnTo>
                <a:lnTo>
                  <a:pt x="465015" y="612267"/>
                </a:lnTo>
                <a:lnTo>
                  <a:pt x="472564" y="615445"/>
                </a:lnTo>
                <a:lnTo>
                  <a:pt x="480113" y="618227"/>
                </a:lnTo>
                <a:lnTo>
                  <a:pt x="488457" y="621008"/>
                </a:lnTo>
                <a:lnTo>
                  <a:pt x="496403" y="623789"/>
                </a:lnTo>
                <a:lnTo>
                  <a:pt x="498787" y="634914"/>
                </a:lnTo>
                <a:lnTo>
                  <a:pt x="501171" y="645642"/>
                </a:lnTo>
                <a:lnTo>
                  <a:pt x="505541" y="667891"/>
                </a:lnTo>
                <a:lnTo>
                  <a:pt x="508720" y="690141"/>
                </a:lnTo>
                <a:lnTo>
                  <a:pt x="511501" y="712788"/>
                </a:lnTo>
                <a:lnTo>
                  <a:pt x="498390" y="710404"/>
                </a:lnTo>
                <a:lnTo>
                  <a:pt x="484881" y="707226"/>
                </a:lnTo>
                <a:lnTo>
                  <a:pt x="472167" y="703253"/>
                </a:lnTo>
                <a:lnTo>
                  <a:pt x="459453" y="699279"/>
                </a:lnTo>
                <a:lnTo>
                  <a:pt x="446739" y="694909"/>
                </a:lnTo>
                <a:lnTo>
                  <a:pt x="434819" y="690141"/>
                </a:lnTo>
                <a:lnTo>
                  <a:pt x="422503" y="684579"/>
                </a:lnTo>
                <a:lnTo>
                  <a:pt x="410583" y="678619"/>
                </a:lnTo>
                <a:lnTo>
                  <a:pt x="398664" y="671864"/>
                </a:lnTo>
                <a:lnTo>
                  <a:pt x="387142" y="665110"/>
                </a:lnTo>
                <a:lnTo>
                  <a:pt x="376017" y="657561"/>
                </a:lnTo>
                <a:lnTo>
                  <a:pt x="364892" y="649615"/>
                </a:lnTo>
                <a:lnTo>
                  <a:pt x="354164" y="641271"/>
                </a:lnTo>
                <a:lnTo>
                  <a:pt x="343040" y="632133"/>
                </a:lnTo>
                <a:lnTo>
                  <a:pt x="332709" y="622994"/>
                </a:lnTo>
                <a:lnTo>
                  <a:pt x="322379" y="612664"/>
                </a:lnTo>
                <a:lnTo>
                  <a:pt x="309665" y="599553"/>
                </a:lnTo>
                <a:lnTo>
                  <a:pt x="297746" y="585647"/>
                </a:lnTo>
                <a:lnTo>
                  <a:pt x="286621" y="572138"/>
                </a:lnTo>
                <a:lnTo>
                  <a:pt x="276291" y="557437"/>
                </a:lnTo>
                <a:lnTo>
                  <a:pt x="267153" y="543134"/>
                </a:lnTo>
                <a:lnTo>
                  <a:pt x="258412" y="527638"/>
                </a:lnTo>
                <a:lnTo>
                  <a:pt x="250465" y="512540"/>
                </a:lnTo>
                <a:lnTo>
                  <a:pt x="243711" y="496647"/>
                </a:lnTo>
                <a:lnTo>
                  <a:pt x="237751" y="480755"/>
                </a:lnTo>
                <a:lnTo>
                  <a:pt x="231792" y="464465"/>
                </a:lnTo>
                <a:lnTo>
                  <a:pt x="227421" y="447777"/>
                </a:lnTo>
                <a:lnTo>
                  <a:pt x="223845" y="430693"/>
                </a:lnTo>
                <a:lnTo>
                  <a:pt x="221064" y="413211"/>
                </a:lnTo>
                <a:lnTo>
                  <a:pt x="219078" y="395331"/>
                </a:lnTo>
                <a:lnTo>
                  <a:pt x="217886" y="377452"/>
                </a:lnTo>
                <a:lnTo>
                  <a:pt x="217488" y="359175"/>
                </a:lnTo>
                <a:lnTo>
                  <a:pt x="217886" y="340502"/>
                </a:lnTo>
                <a:lnTo>
                  <a:pt x="219078" y="322622"/>
                </a:lnTo>
                <a:lnTo>
                  <a:pt x="221064" y="304743"/>
                </a:lnTo>
                <a:lnTo>
                  <a:pt x="223845" y="287658"/>
                </a:lnTo>
                <a:lnTo>
                  <a:pt x="227421" y="270574"/>
                </a:lnTo>
                <a:lnTo>
                  <a:pt x="231792" y="253886"/>
                </a:lnTo>
                <a:lnTo>
                  <a:pt x="237751" y="237596"/>
                </a:lnTo>
                <a:lnTo>
                  <a:pt x="243711" y="221306"/>
                </a:lnTo>
                <a:lnTo>
                  <a:pt x="250465" y="205811"/>
                </a:lnTo>
                <a:lnTo>
                  <a:pt x="258412" y="190315"/>
                </a:lnTo>
                <a:lnTo>
                  <a:pt x="267153" y="175615"/>
                </a:lnTo>
                <a:lnTo>
                  <a:pt x="276291" y="160516"/>
                </a:lnTo>
                <a:lnTo>
                  <a:pt x="286621" y="146610"/>
                </a:lnTo>
                <a:lnTo>
                  <a:pt x="297746" y="132307"/>
                </a:lnTo>
                <a:lnTo>
                  <a:pt x="309665" y="118798"/>
                </a:lnTo>
                <a:lnTo>
                  <a:pt x="322379" y="105289"/>
                </a:lnTo>
                <a:lnTo>
                  <a:pt x="335491" y="92575"/>
                </a:lnTo>
                <a:lnTo>
                  <a:pt x="349397" y="80655"/>
                </a:lnTo>
                <a:lnTo>
                  <a:pt x="363303" y="69530"/>
                </a:lnTo>
                <a:lnTo>
                  <a:pt x="378003" y="59200"/>
                </a:lnTo>
                <a:lnTo>
                  <a:pt x="392307" y="50062"/>
                </a:lnTo>
                <a:lnTo>
                  <a:pt x="407405" y="41321"/>
                </a:lnTo>
                <a:lnTo>
                  <a:pt x="422900" y="33374"/>
                </a:lnTo>
                <a:lnTo>
                  <a:pt x="438395" y="26620"/>
                </a:lnTo>
                <a:lnTo>
                  <a:pt x="454288" y="20263"/>
                </a:lnTo>
                <a:lnTo>
                  <a:pt x="470975" y="15098"/>
                </a:lnTo>
                <a:lnTo>
                  <a:pt x="487662" y="10727"/>
                </a:lnTo>
                <a:lnTo>
                  <a:pt x="504747" y="7151"/>
                </a:lnTo>
                <a:lnTo>
                  <a:pt x="522228" y="3973"/>
                </a:lnTo>
                <a:lnTo>
                  <a:pt x="539710" y="1589"/>
                </a:lnTo>
                <a:lnTo>
                  <a:pt x="557589" y="397"/>
                </a:lnTo>
                <a:lnTo>
                  <a:pt x="57626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226" y="2289682"/>
            <a:ext cx="9817982" cy="1931406"/>
          </a:xfrm>
          <a:prstGeom prst="rect">
            <a:avLst/>
          </a:prstGeom>
          <a:ln>
            <a:solidFill>
              <a:schemeClr val="tx1"/>
            </a:solidFill>
            <a:prstDash val="dash"/>
          </a:ln>
        </p:spPr>
      </p:pic>
      <p:sp>
        <p:nvSpPr>
          <p:cNvPr id="18" name="矩形 17"/>
          <p:cNvSpPr/>
          <p:nvPr/>
        </p:nvSpPr>
        <p:spPr bwMode="auto">
          <a:xfrm>
            <a:off x="871019" y="2583824"/>
            <a:ext cx="2382013" cy="720080"/>
          </a:xfrm>
          <a:prstGeom prst="rect">
            <a:avLst/>
          </a:prstGeom>
          <a:noFill/>
          <a:ln w="28575">
            <a:solidFill>
              <a:srgbClr val="FF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19" name="KSO_Shape"/>
          <p:cNvSpPr>
            <a:spLocks/>
          </p:cNvSpPr>
          <p:nvPr/>
        </p:nvSpPr>
        <p:spPr bwMode="auto">
          <a:xfrm>
            <a:off x="1775520" y="2861643"/>
            <a:ext cx="353476" cy="442261"/>
          </a:xfrm>
          <a:custGeom>
            <a:avLst/>
            <a:gdLst/>
            <a:ahLst/>
            <a:cxnLst/>
            <a:rect l="0" t="0" r="r" b="b"/>
            <a:pathLst>
              <a:path w="1646238" h="2433638">
                <a:moveTo>
                  <a:pt x="577732" y="161925"/>
                </a:moveTo>
                <a:lnTo>
                  <a:pt x="586070" y="162719"/>
                </a:lnTo>
                <a:lnTo>
                  <a:pt x="593614" y="163910"/>
                </a:lnTo>
                <a:lnTo>
                  <a:pt x="597585" y="164703"/>
                </a:lnTo>
                <a:lnTo>
                  <a:pt x="601953" y="165894"/>
                </a:lnTo>
                <a:lnTo>
                  <a:pt x="605526" y="167482"/>
                </a:lnTo>
                <a:lnTo>
                  <a:pt x="609100" y="169069"/>
                </a:lnTo>
                <a:lnTo>
                  <a:pt x="612674" y="171053"/>
                </a:lnTo>
                <a:lnTo>
                  <a:pt x="616247" y="173435"/>
                </a:lnTo>
                <a:lnTo>
                  <a:pt x="619821" y="176610"/>
                </a:lnTo>
                <a:lnTo>
                  <a:pt x="623394" y="179388"/>
                </a:lnTo>
                <a:lnTo>
                  <a:pt x="626968" y="182563"/>
                </a:lnTo>
                <a:lnTo>
                  <a:pt x="630145" y="186135"/>
                </a:lnTo>
                <a:lnTo>
                  <a:pt x="633321" y="190103"/>
                </a:lnTo>
                <a:lnTo>
                  <a:pt x="636498" y="194469"/>
                </a:lnTo>
                <a:lnTo>
                  <a:pt x="639674" y="199232"/>
                </a:lnTo>
                <a:lnTo>
                  <a:pt x="642454" y="204788"/>
                </a:lnTo>
                <a:lnTo>
                  <a:pt x="645233" y="210344"/>
                </a:lnTo>
                <a:lnTo>
                  <a:pt x="648013" y="216297"/>
                </a:lnTo>
                <a:lnTo>
                  <a:pt x="650792" y="222647"/>
                </a:lnTo>
                <a:lnTo>
                  <a:pt x="653969" y="229394"/>
                </a:lnTo>
                <a:lnTo>
                  <a:pt x="656351" y="237332"/>
                </a:lnTo>
                <a:lnTo>
                  <a:pt x="658733" y="245269"/>
                </a:lnTo>
                <a:lnTo>
                  <a:pt x="838208" y="927100"/>
                </a:lnTo>
                <a:lnTo>
                  <a:pt x="840193" y="928291"/>
                </a:lnTo>
                <a:lnTo>
                  <a:pt x="841781" y="933450"/>
                </a:lnTo>
                <a:lnTo>
                  <a:pt x="899356" y="921941"/>
                </a:lnTo>
                <a:lnTo>
                  <a:pt x="911665" y="922338"/>
                </a:lnTo>
                <a:lnTo>
                  <a:pt x="923180" y="923529"/>
                </a:lnTo>
                <a:lnTo>
                  <a:pt x="935489" y="924719"/>
                </a:lnTo>
                <a:lnTo>
                  <a:pt x="946607" y="926704"/>
                </a:lnTo>
                <a:lnTo>
                  <a:pt x="957725" y="929482"/>
                </a:lnTo>
                <a:lnTo>
                  <a:pt x="969240" y="932657"/>
                </a:lnTo>
                <a:lnTo>
                  <a:pt x="979960" y="936229"/>
                </a:lnTo>
                <a:lnTo>
                  <a:pt x="991078" y="939800"/>
                </a:lnTo>
                <a:lnTo>
                  <a:pt x="1001402" y="944166"/>
                </a:lnTo>
                <a:lnTo>
                  <a:pt x="1011726" y="948929"/>
                </a:lnTo>
                <a:lnTo>
                  <a:pt x="1022049" y="954485"/>
                </a:lnTo>
                <a:lnTo>
                  <a:pt x="1031976" y="960438"/>
                </a:lnTo>
                <a:lnTo>
                  <a:pt x="1041506" y="966788"/>
                </a:lnTo>
                <a:lnTo>
                  <a:pt x="1051432" y="973535"/>
                </a:lnTo>
                <a:lnTo>
                  <a:pt x="1060565" y="980679"/>
                </a:lnTo>
                <a:lnTo>
                  <a:pt x="1069697" y="988616"/>
                </a:lnTo>
                <a:lnTo>
                  <a:pt x="1076050" y="994172"/>
                </a:lnTo>
                <a:lnTo>
                  <a:pt x="1081212" y="999729"/>
                </a:lnTo>
                <a:lnTo>
                  <a:pt x="1086374" y="1005682"/>
                </a:lnTo>
                <a:lnTo>
                  <a:pt x="1090345" y="1012032"/>
                </a:lnTo>
                <a:lnTo>
                  <a:pt x="1126478" y="1071960"/>
                </a:lnTo>
                <a:lnTo>
                  <a:pt x="1183258" y="1074341"/>
                </a:lnTo>
                <a:lnTo>
                  <a:pt x="1184847" y="1075532"/>
                </a:lnTo>
                <a:lnTo>
                  <a:pt x="1199538" y="1077913"/>
                </a:lnTo>
                <a:lnTo>
                  <a:pt x="1214230" y="1081088"/>
                </a:lnTo>
                <a:lnTo>
                  <a:pt x="1228524" y="1085057"/>
                </a:lnTo>
                <a:lnTo>
                  <a:pt x="1242818" y="1089422"/>
                </a:lnTo>
                <a:lnTo>
                  <a:pt x="1256716" y="1094582"/>
                </a:lnTo>
                <a:lnTo>
                  <a:pt x="1271010" y="1100932"/>
                </a:lnTo>
                <a:lnTo>
                  <a:pt x="1284510" y="1106885"/>
                </a:lnTo>
                <a:lnTo>
                  <a:pt x="1298011" y="1114029"/>
                </a:lnTo>
                <a:lnTo>
                  <a:pt x="1310717" y="1121172"/>
                </a:lnTo>
                <a:lnTo>
                  <a:pt x="1323820" y="1129507"/>
                </a:lnTo>
                <a:lnTo>
                  <a:pt x="1336129" y="1137444"/>
                </a:lnTo>
                <a:lnTo>
                  <a:pt x="1348041" y="1146175"/>
                </a:lnTo>
                <a:lnTo>
                  <a:pt x="1359953" y="1155700"/>
                </a:lnTo>
                <a:lnTo>
                  <a:pt x="1371071" y="1165225"/>
                </a:lnTo>
                <a:lnTo>
                  <a:pt x="1381792" y="1175147"/>
                </a:lnTo>
                <a:lnTo>
                  <a:pt x="1392115" y="1185863"/>
                </a:lnTo>
                <a:lnTo>
                  <a:pt x="1408792" y="1204119"/>
                </a:lnTo>
                <a:lnTo>
                  <a:pt x="1424278" y="1223566"/>
                </a:lnTo>
                <a:lnTo>
                  <a:pt x="1439763" y="1243410"/>
                </a:lnTo>
                <a:lnTo>
                  <a:pt x="1454058" y="1263254"/>
                </a:lnTo>
                <a:lnTo>
                  <a:pt x="1467955" y="1283891"/>
                </a:lnTo>
                <a:lnTo>
                  <a:pt x="1480264" y="1305322"/>
                </a:lnTo>
                <a:lnTo>
                  <a:pt x="1492970" y="1327150"/>
                </a:lnTo>
                <a:lnTo>
                  <a:pt x="1504088" y="1348582"/>
                </a:lnTo>
                <a:lnTo>
                  <a:pt x="1505279" y="1351360"/>
                </a:lnTo>
                <a:lnTo>
                  <a:pt x="1506471" y="1352154"/>
                </a:lnTo>
                <a:lnTo>
                  <a:pt x="1508059" y="1352550"/>
                </a:lnTo>
                <a:lnTo>
                  <a:pt x="1518780" y="1353344"/>
                </a:lnTo>
                <a:lnTo>
                  <a:pt x="1528309" y="1355329"/>
                </a:lnTo>
                <a:lnTo>
                  <a:pt x="1537839" y="1357710"/>
                </a:lnTo>
                <a:lnTo>
                  <a:pt x="1546971" y="1360885"/>
                </a:lnTo>
                <a:lnTo>
                  <a:pt x="1555707" y="1364457"/>
                </a:lnTo>
                <a:lnTo>
                  <a:pt x="1563648" y="1368822"/>
                </a:lnTo>
                <a:lnTo>
                  <a:pt x="1571590" y="1373982"/>
                </a:lnTo>
                <a:lnTo>
                  <a:pt x="1578737" y="1379935"/>
                </a:lnTo>
                <a:lnTo>
                  <a:pt x="1585487" y="1385888"/>
                </a:lnTo>
                <a:lnTo>
                  <a:pt x="1591840" y="1392238"/>
                </a:lnTo>
                <a:lnTo>
                  <a:pt x="1597796" y="1398985"/>
                </a:lnTo>
                <a:lnTo>
                  <a:pt x="1603752" y="1406525"/>
                </a:lnTo>
                <a:lnTo>
                  <a:pt x="1608914" y="1413669"/>
                </a:lnTo>
                <a:lnTo>
                  <a:pt x="1613678" y="1421607"/>
                </a:lnTo>
                <a:lnTo>
                  <a:pt x="1618046" y="1429544"/>
                </a:lnTo>
                <a:lnTo>
                  <a:pt x="1622017" y="1437879"/>
                </a:lnTo>
                <a:lnTo>
                  <a:pt x="1625988" y="1446213"/>
                </a:lnTo>
                <a:lnTo>
                  <a:pt x="1629561" y="1454547"/>
                </a:lnTo>
                <a:lnTo>
                  <a:pt x="1632738" y="1463279"/>
                </a:lnTo>
                <a:lnTo>
                  <a:pt x="1635517" y="1471613"/>
                </a:lnTo>
                <a:lnTo>
                  <a:pt x="1637900" y="1479947"/>
                </a:lnTo>
                <a:lnTo>
                  <a:pt x="1639885" y="1488282"/>
                </a:lnTo>
                <a:lnTo>
                  <a:pt x="1641473" y="1497013"/>
                </a:lnTo>
                <a:lnTo>
                  <a:pt x="1643062" y="1504950"/>
                </a:lnTo>
                <a:lnTo>
                  <a:pt x="1644253" y="1512491"/>
                </a:lnTo>
                <a:lnTo>
                  <a:pt x="1645047" y="1520429"/>
                </a:lnTo>
                <a:lnTo>
                  <a:pt x="1645841" y="1527969"/>
                </a:lnTo>
                <a:lnTo>
                  <a:pt x="1646238" y="1534716"/>
                </a:lnTo>
                <a:lnTo>
                  <a:pt x="1646238" y="1541463"/>
                </a:lnTo>
                <a:lnTo>
                  <a:pt x="1646238" y="1548210"/>
                </a:lnTo>
                <a:lnTo>
                  <a:pt x="1645841" y="1553766"/>
                </a:lnTo>
                <a:lnTo>
                  <a:pt x="1645444" y="1558925"/>
                </a:lnTo>
                <a:lnTo>
                  <a:pt x="1643458" y="1570832"/>
                </a:lnTo>
                <a:lnTo>
                  <a:pt x="1642267" y="1583532"/>
                </a:lnTo>
                <a:lnTo>
                  <a:pt x="1641473" y="1595835"/>
                </a:lnTo>
                <a:lnTo>
                  <a:pt x="1640679" y="1608535"/>
                </a:lnTo>
                <a:lnTo>
                  <a:pt x="1634723" y="1749029"/>
                </a:lnTo>
                <a:lnTo>
                  <a:pt x="1628370" y="1889126"/>
                </a:lnTo>
                <a:lnTo>
                  <a:pt x="1627973" y="1902222"/>
                </a:lnTo>
                <a:lnTo>
                  <a:pt x="1626385" y="1915716"/>
                </a:lnTo>
                <a:lnTo>
                  <a:pt x="1625194" y="1928416"/>
                </a:lnTo>
                <a:lnTo>
                  <a:pt x="1623208" y="1941910"/>
                </a:lnTo>
                <a:lnTo>
                  <a:pt x="1621223" y="1954610"/>
                </a:lnTo>
                <a:lnTo>
                  <a:pt x="1618840" y="1968104"/>
                </a:lnTo>
                <a:lnTo>
                  <a:pt x="1616061" y="1980804"/>
                </a:lnTo>
                <a:lnTo>
                  <a:pt x="1612884" y="1993504"/>
                </a:lnTo>
                <a:lnTo>
                  <a:pt x="1604546" y="2026444"/>
                </a:lnTo>
                <a:lnTo>
                  <a:pt x="1595414" y="2058988"/>
                </a:lnTo>
                <a:lnTo>
                  <a:pt x="1586281" y="2091532"/>
                </a:lnTo>
                <a:lnTo>
                  <a:pt x="1577148" y="2123679"/>
                </a:lnTo>
                <a:lnTo>
                  <a:pt x="1579134" y="2125663"/>
                </a:lnTo>
                <a:lnTo>
                  <a:pt x="1617252" y="2294732"/>
                </a:lnTo>
                <a:lnTo>
                  <a:pt x="1571590" y="2303463"/>
                </a:lnTo>
                <a:lnTo>
                  <a:pt x="1487411" y="2318147"/>
                </a:lnTo>
                <a:lnTo>
                  <a:pt x="1251951" y="2359026"/>
                </a:lnTo>
                <a:lnTo>
                  <a:pt x="1000608" y="2402285"/>
                </a:lnTo>
                <a:lnTo>
                  <a:pt x="897370" y="2420541"/>
                </a:lnTo>
                <a:lnTo>
                  <a:pt x="824310" y="2433638"/>
                </a:lnTo>
                <a:lnTo>
                  <a:pt x="785398" y="2236391"/>
                </a:lnTo>
                <a:lnTo>
                  <a:pt x="781030" y="2228851"/>
                </a:lnTo>
                <a:lnTo>
                  <a:pt x="776662" y="2221707"/>
                </a:lnTo>
                <a:lnTo>
                  <a:pt x="771897" y="2214563"/>
                </a:lnTo>
                <a:lnTo>
                  <a:pt x="767133" y="2207816"/>
                </a:lnTo>
                <a:lnTo>
                  <a:pt x="761574" y="2201069"/>
                </a:lnTo>
                <a:lnTo>
                  <a:pt x="756015" y="2194719"/>
                </a:lnTo>
                <a:lnTo>
                  <a:pt x="750456" y="2188369"/>
                </a:lnTo>
                <a:lnTo>
                  <a:pt x="744897" y="2182416"/>
                </a:lnTo>
                <a:lnTo>
                  <a:pt x="738544" y="2176463"/>
                </a:lnTo>
                <a:lnTo>
                  <a:pt x="732191" y="2170907"/>
                </a:lnTo>
                <a:lnTo>
                  <a:pt x="725441" y="2165351"/>
                </a:lnTo>
                <a:lnTo>
                  <a:pt x="719088" y="2159794"/>
                </a:lnTo>
                <a:lnTo>
                  <a:pt x="711940" y="2155032"/>
                </a:lnTo>
                <a:lnTo>
                  <a:pt x="704396" y="2149873"/>
                </a:lnTo>
                <a:lnTo>
                  <a:pt x="697249" y="2145507"/>
                </a:lnTo>
                <a:lnTo>
                  <a:pt x="689705" y="2141141"/>
                </a:lnTo>
                <a:lnTo>
                  <a:pt x="678984" y="2135585"/>
                </a:lnTo>
                <a:lnTo>
                  <a:pt x="668660" y="2130029"/>
                </a:lnTo>
                <a:lnTo>
                  <a:pt x="648807" y="2118519"/>
                </a:lnTo>
                <a:lnTo>
                  <a:pt x="630145" y="2106216"/>
                </a:lnTo>
                <a:lnTo>
                  <a:pt x="611482" y="2093119"/>
                </a:lnTo>
                <a:lnTo>
                  <a:pt x="593217" y="2080022"/>
                </a:lnTo>
                <a:lnTo>
                  <a:pt x="576144" y="2065735"/>
                </a:lnTo>
                <a:lnTo>
                  <a:pt x="559070" y="2051447"/>
                </a:lnTo>
                <a:lnTo>
                  <a:pt x="543187" y="2035969"/>
                </a:lnTo>
                <a:lnTo>
                  <a:pt x="526907" y="2020491"/>
                </a:lnTo>
                <a:lnTo>
                  <a:pt x="511422" y="2004616"/>
                </a:lnTo>
                <a:lnTo>
                  <a:pt x="496333" y="1988344"/>
                </a:lnTo>
                <a:lnTo>
                  <a:pt x="481245" y="1971676"/>
                </a:lnTo>
                <a:lnTo>
                  <a:pt x="466951" y="1954610"/>
                </a:lnTo>
                <a:lnTo>
                  <a:pt x="452259" y="1937147"/>
                </a:lnTo>
                <a:lnTo>
                  <a:pt x="424067" y="1902222"/>
                </a:lnTo>
                <a:lnTo>
                  <a:pt x="418111" y="1894285"/>
                </a:lnTo>
                <a:lnTo>
                  <a:pt x="412552" y="1886744"/>
                </a:lnTo>
                <a:lnTo>
                  <a:pt x="401435" y="1870472"/>
                </a:lnTo>
                <a:lnTo>
                  <a:pt x="391508" y="1853804"/>
                </a:lnTo>
                <a:lnTo>
                  <a:pt x="381978" y="1837532"/>
                </a:lnTo>
                <a:lnTo>
                  <a:pt x="372846" y="1820069"/>
                </a:lnTo>
                <a:lnTo>
                  <a:pt x="364110" y="1803401"/>
                </a:lnTo>
                <a:lnTo>
                  <a:pt x="356169" y="1785541"/>
                </a:lnTo>
                <a:lnTo>
                  <a:pt x="348228" y="1768079"/>
                </a:lnTo>
                <a:lnTo>
                  <a:pt x="332345" y="1733551"/>
                </a:lnTo>
                <a:lnTo>
                  <a:pt x="324404" y="1716485"/>
                </a:lnTo>
                <a:lnTo>
                  <a:pt x="316065" y="1699022"/>
                </a:lnTo>
                <a:lnTo>
                  <a:pt x="307727" y="1682354"/>
                </a:lnTo>
                <a:lnTo>
                  <a:pt x="298991" y="1666082"/>
                </a:lnTo>
                <a:lnTo>
                  <a:pt x="289462" y="1649413"/>
                </a:lnTo>
                <a:lnTo>
                  <a:pt x="279535" y="1633935"/>
                </a:lnTo>
                <a:lnTo>
                  <a:pt x="275962" y="1624410"/>
                </a:lnTo>
                <a:lnTo>
                  <a:pt x="271594" y="1614885"/>
                </a:lnTo>
                <a:lnTo>
                  <a:pt x="266829" y="1605360"/>
                </a:lnTo>
                <a:lnTo>
                  <a:pt x="261667" y="1595835"/>
                </a:lnTo>
                <a:lnTo>
                  <a:pt x="256505" y="1586310"/>
                </a:lnTo>
                <a:lnTo>
                  <a:pt x="250946" y="1577182"/>
                </a:lnTo>
                <a:lnTo>
                  <a:pt x="239431" y="1558132"/>
                </a:lnTo>
                <a:lnTo>
                  <a:pt x="227122" y="1539479"/>
                </a:lnTo>
                <a:lnTo>
                  <a:pt x="214813" y="1521619"/>
                </a:lnTo>
                <a:lnTo>
                  <a:pt x="190592" y="1486694"/>
                </a:lnTo>
                <a:lnTo>
                  <a:pt x="185827" y="1479154"/>
                </a:lnTo>
                <a:lnTo>
                  <a:pt x="181063" y="1470422"/>
                </a:lnTo>
                <a:lnTo>
                  <a:pt x="170342" y="1450579"/>
                </a:lnTo>
                <a:lnTo>
                  <a:pt x="164783" y="1441054"/>
                </a:lnTo>
                <a:lnTo>
                  <a:pt x="159224" y="1431132"/>
                </a:lnTo>
                <a:lnTo>
                  <a:pt x="156444" y="1427163"/>
                </a:lnTo>
                <a:lnTo>
                  <a:pt x="153268" y="1423194"/>
                </a:lnTo>
                <a:lnTo>
                  <a:pt x="149694" y="1419622"/>
                </a:lnTo>
                <a:lnTo>
                  <a:pt x="146518" y="1416447"/>
                </a:lnTo>
                <a:lnTo>
                  <a:pt x="143738" y="1413272"/>
                </a:lnTo>
                <a:lnTo>
                  <a:pt x="140959" y="1409304"/>
                </a:lnTo>
                <a:lnTo>
                  <a:pt x="138576" y="1404541"/>
                </a:lnTo>
                <a:lnTo>
                  <a:pt x="136591" y="1398985"/>
                </a:lnTo>
                <a:lnTo>
                  <a:pt x="134209" y="1393429"/>
                </a:lnTo>
                <a:lnTo>
                  <a:pt x="132620" y="1387475"/>
                </a:lnTo>
                <a:lnTo>
                  <a:pt x="129047" y="1373982"/>
                </a:lnTo>
                <a:lnTo>
                  <a:pt x="125870" y="1360488"/>
                </a:lnTo>
                <a:lnTo>
                  <a:pt x="122694" y="1346994"/>
                </a:lnTo>
                <a:lnTo>
                  <a:pt x="120311" y="1335485"/>
                </a:lnTo>
                <a:lnTo>
                  <a:pt x="117532" y="1325563"/>
                </a:lnTo>
                <a:lnTo>
                  <a:pt x="109194" y="1300560"/>
                </a:lnTo>
                <a:lnTo>
                  <a:pt x="100458" y="1276350"/>
                </a:lnTo>
                <a:lnTo>
                  <a:pt x="95296" y="1264047"/>
                </a:lnTo>
                <a:lnTo>
                  <a:pt x="90531" y="1252538"/>
                </a:lnTo>
                <a:lnTo>
                  <a:pt x="85767" y="1241425"/>
                </a:lnTo>
                <a:lnTo>
                  <a:pt x="80208" y="1229916"/>
                </a:lnTo>
                <a:lnTo>
                  <a:pt x="77031" y="1223566"/>
                </a:lnTo>
                <a:lnTo>
                  <a:pt x="73458" y="1217216"/>
                </a:lnTo>
                <a:lnTo>
                  <a:pt x="65119" y="1203722"/>
                </a:lnTo>
                <a:lnTo>
                  <a:pt x="55987" y="1190625"/>
                </a:lnTo>
                <a:lnTo>
                  <a:pt x="46457" y="1177132"/>
                </a:lnTo>
                <a:lnTo>
                  <a:pt x="26207" y="1150938"/>
                </a:lnTo>
                <a:lnTo>
                  <a:pt x="6353" y="1125538"/>
                </a:lnTo>
                <a:lnTo>
                  <a:pt x="3574" y="1121172"/>
                </a:lnTo>
                <a:lnTo>
                  <a:pt x="1589" y="1116410"/>
                </a:lnTo>
                <a:lnTo>
                  <a:pt x="397" y="1111250"/>
                </a:lnTo>
                <a:lnTo>
                  <a:pt x="0" y="1106091"/>
                </a:lnTo>
                <a:lnTo>
                  <a:pt x="0" y="1100535"/>
                </a:lnTo>
                <a:lnTo>
                  <a:pt x="794" y="1094582"/>
                </a:lnTo>
                <a:lnTo>
                  <a:pt x="1986" y="1088629"/>
                </a:lnTo>
                <a:lnTo>
                  <a:pt x="3574" y="1083072"/>
                </a:lnTo>
                <a:lnTo>
                  <a:pt x="5559" y="1077516"/>
                </a:lnTo>
                <a:lnTo>
                  <a:pt x="8339" y="1071960"/>
                </a:lnTo>
                <a:lnTo>
                  <a:pt x="11118" y="1066404"/>
                </a:lnTo>
                <a:lnTo>
                  <a:pt x="14295" y="1061641"/>
                </a:lnTo>
                <a:lnTo>
                  <a:pt x="17868" y="1056879"/>
                </a:lnTo>
                <a:lnTo>
                  <a:pt x="21045" y="1052910"/>
                </a:lnTo>
                <a:lnTo>
                  <a:pt x="24618" y="1048941"/>
                </a:lnTo>
                <a:lnTo>
                  <a:pt x="28192" y="1045766"/>
                </a:lnTo>
                <a:lnTo>
                  <a:pt x="33751" y="1041400"/>
                </a:lnTo>
                <a:lnTo>
                  <a:pt x="39310" y="1037432"/>
                </a:lnTo>
                <a:lnTo>
                  <a:pt x="45663" y="1034257"/>
                </a:lnTo>
                <a:lnTo>
                  <a:pt x="52016" y="1031479"/>
                </a:lnTo>
                <a:lnTo>
                  <a:pt x="58369" y="1029097"/>
                </a:lnTo>
                <a:lnTo>
                  <a:pt x="64722" y="1027113"/>
                </a:lnTo>
                <a:lnTo>
                  <a:pt x="71869" y="1025922"/>
                </a:lnTo>
                <a:lnTo>
                  <a:pt x="78619" y="1024732"/>
                </a:lnTo>
                <a:lnTo>
                  <a:pt x="85767" y="1023938"/>
                </a:lnTo>
                <a:lnTo>
                  <a:pt x="92517" y="1023541"/>
                </a:lnTo>
                <a:lnTo>
                  <a:pt x="100061" y="1023938"/>
                </a:lnTo>
                <a:lnTo>
                  <a:pt x="107208" y="1024335"/>
                </a:lnTo>
                <a:lnTo>
                  <a:pt x="114355" y="1024732"/>
                </a:lnTo>
                <a:lnTo>
                  <a:pt x="121503" y="1025922"/>
                </a:lnTo>
                <a:lnTo>
                  <a:pt x="129047" y="1027510"/>
                </a:lnTo>
                <a:lnTo>
                  <a:pt x="136194" y="1029097"/>
                </a:lnTo>
                <a:lnTo>
                  <a:pt x="143341" y="1031082"/>
                </a:lnTo>
                <a:lnTo>
                  <a:pt x="150488" y="1033066"/>
                </a:lnTo>
                <a:lnTo>
                  <a:pt x="157636" y="1035844"/>
                </a:lnTo>
                <a:lnTo>
                  <a:pt x="164783" y="1038622"/>
                </a:lnTo>
                <a:lnTo>
                  <a:pt x="171533" y="1041400"/>
                </a:lnTo>
                <a:lnTo>
                  <a:pt x="177886" y="1044972"/>
                </a:lnTo>
                <a:lnTo>
                  <a:pt x="185033" y="1048544"/>
                </a:lnTo>
                <a:lnTo>
                  <a:pt x="191386" y="1052116"/>
                </a:lnTo>
                <a:lnTo>
                  <a:pt x="197739" y="1055688"/>
                </a:lnTo>
                <a:lnTo>
                  <a:pt x="203695" y="1059657"/>
                </a:lnTo>
                <a:lnTo>
                  <a:pt x="209651" y="1064022"/>
                </a:lnTo>
                <a:lnTo>
                  <a:pt x="215210" y="1067991"/>
                </a:lnTo>
                <a:lnTo>
                  <a:pt x="220769" y="1072754"/>
                </a:lnTo>
                <a:lnTo>
                  <a:pt x="225534" y="1077516"/>
                </a:lnTo>
                <a:lnTo>
                  <a:pt x="230299" y="1081882"/>
                </a:lnTo>
                <a:lnTo>
                  <a:pt x="235064" y="1086644"/>
                </a:lnTo>
                <a:lnTo>
                  <a:pt x="239828" y="1092200"/>
                </a:lnTo>
                <a:lnTo>
                  <a:pt x="244593" y="1097757"/>
                </a:lnTo>
                <a:lnTo>
                  <a:pt x="252932" y="1109663"/>
                </a:lnTo>
                <a:lnTo>
                  <a:pt x="260873" y="1121966"/>
                </a:lnTo>
                <a:lnTo>
                  <a:pt x="268814" y="1135063"/>
                </a:lnTo>
                <a:lnTo>
                  <a:pt x="283903" y="1160463"/>
                </a:lnTo>
                <a:lnTo>
                  <a:pt x="291447" y="1173163"/>
                </a:lnTo>
                <a:lnTo>
                  <a:pt x="299388" y="1185069"/>
                </a:lnTo>
                <a:lnTo>
                  <a:pt x="306139" y="1195785"/>
                </a:lnTo>
                <a:lnTo>
                  <a:pt x="312889" y="1206897"/>
                </a:lnTo>
                <a:lnTo>
                  <a:pt x="327580" y="1230710"/>
                </a:lnTo>
                <a:lnTo>
                  <a:pt x="342272" y="1255713"/>
                </a:lnTo>
                <a:lnTo>
                  <a:pt x="357757" y="1281113"/>
                </a:lnTo>
                <a:lnTo>
                  <a:pt x="365699" y="1293416"/>
                </a:lnTo>
                <a:lnTo>
                  <a:pt x="373640" y="1305719"/>
                </a:lnTo>
                <a:lnTo>
                  <a:pt x="382375" y="1317229"/>
                </a:lnTo>
                <a:lnTo>
                  <a:pt x="390714" y="1328738"/>
                </a:lnTo>
                <a:lnTo>
                  <a:pt x="399846" y="1339454"/>
                </a:lnTo>
                <a:lnTo>
                  <a:pt x="409376" y="1348979"/>
                </a:lnTo>
                <a:lnTo>
                  <a:pt x="418905" y="1358504"/>
                </a:lnTo>
                <a:lnTo>
                  <a:pt x="423670" y="1362472"/>
                </a:lnTo>
                <a:lnTo>
                  <a:pt x="428832" y="1366441"/>
                </a:lnTo>
                <a:lnTo>
                  <a:pt x="437171" y="1372791"/>
                </a:lnTo>
                <a:lnTo>
                  <a:pt x="445112" y="1378744"/>
                </a:lnTo>
                <a:lnTo>
                  <a:pt x="453450" y="1383904"/>
                </a:lnTo>
                <a:lnTo>
                  <a:pt x="462186" y="1388666"/>
                </a:lnTo>
                <a:lnTo>
                  <a:pt x="470921" y="1392635"/>
                </a:lnTo>
                <a:lnTo>
                  <a:pt x="479260" y="1396207"/>
                </a:lnTo>
                <a:lnTo>
                  <a:pt x="488789" y="1399382"/>
                </a:lnTo>
                <a:lnTo>
                  <a:pt x="497525" y="1402160"/>
                </a:lnTo>
                <a:lnTo>
                  <a:pt x="506657" y="1404144"/>
                </a:lnTo>
                <a:lnTo>
                  <a:pt x="516187" y="1405732"/>
                </a:lnTo>
                <a:lnTo>
                  <a:pt x="525716" y="1407319"/>
                </a:lnTo>
                <a:lnTo>
                  <a:pt x="535246" y="1408113"/>
                </a:lnTo>
                <a:lnTo>
                  <a:pt x="545172" y="1408113"/>
                </a:lnTo>
                <a:lnTo>
                  <a:pt x="555099" y="1407716"/>
                </a:lnTo>
                <a:lnTo>
                  <a:pt x="565423" y="1406922"/>
                </a:lnTo>
                <a:lnTo>
                  <a:pt x="575746" y="1404938"/>
                </a:lnTo>
                <a:lnTo>
                  <a:pt x="578923" y="1404541"/>
                </a:lnTo>
                <a:lnTo>
                  <a:pt x="582497" y="1402954"/>
                </a:lnTo>
                <a:lnTo>
                  <a:pt x="586467" y="1401366"/>
                </a:lnTo>
                <a:lnTo>
                  <a:pt x="590041" y="1398985"/>
                </a:lnTo>
                <a:lnTo>
                  <a:pt x="594012" y="1395810"/>
                </a:lnTo>
                <a:lnTo>
                  <a:pt x="597585" y="1392635"/>
                </a:lnTo>
                <a:lnTo>
                  <a:pt x="601556" y="1389460"/>
                </a:lnTo>
                <a:lnTo>
                  <a:pt x="604335" y="1385491"/>
                </a:lnTo>
                <a:lnTo>
                  <a:pt x="609894" y="1379141"/>
                </a:lnTo>
                <a:lnTo>
                  <a:pt x="614659" y="1372394"/>
                </a:lnTo>
                <a:lnTo>
                  <a:pt x="619424" y="1365647"/>
                </a:lnTo>
                <a:lnTo>
                  <a:pt x="623394" y="1358900"/>
                </a:lnTo>
                <a:lnTo>
                  <a:pt x="627762" y="1352154"/>
                </a:lnTo>
                <a:lnTo>
                  <a:pt x="631336" y="1344613"/>
                </a:lnTo>
                <a:lnTo>
                  <a:pt x="634512" y="1337469"/>
                </a:lnTo>
                <a:lnTo>
                  <a:pt x="637292" y="1330325"/>
                </a:lnTo>
                <a:lnTo>
                  <a:pt x="640071" y="1323182"/>
                </a:lnTo>
                <a:lnTo>
                  <a:pt x="642057" y="1315244"/>
                </a:lnTo>
                <a:lnTo>
                  <a:pt x="644042" y="1307704"/>
                </a:lnTo>
                <a:lnTo>
                  <a:pt x="645233" y="1299766"/>
                </a:lnTo>
                <a:lnTo>
                  <a:pt x="646424" y="1291829"/>
                </a:lnTo>
                <a:lnTo>
                  <a:pt x="647218" y="1283891"/>
                </a:lnTo>
                <a:lnTo>
                  <a:pt x="647616" y="1275557"/>
                </a:lnTo>
                <a:lnTo>
                  <a:pt x="648013" y="1267619"/>
                </a:lnTo>
                <a:lnTo>
                  <a:pt x="647616" y="1259682"/>
                </a:lnTo>
                <a:lnTo>
                  <a:pt x="647218" y="1252538"/>
                </a:lnTo>
                <a:lnTo>
                  <a:pt x="646424" y="1245394"/>
                </a:lnTo>
                <a:lnTo>
                  <a:pt x="645233" y="1237457"/>
                </a:lnTo>
                <a:lnTo>
                  <a:pt x="466951" y="280988"/>
                </a:lnTo>
                <a:lnTo>
                  <a:pt x="465362" y="271463"/>
                </a:lnTo>
                <a:lnTo>
                  <a:pt x="464568" y="263128"/>
                </a:lnTo>
                <a:lnTo>
                  <a:pt x="464568" y="254397"/>
                </a:lnTo>
                <a:lnTo>
                  <a:pt x="464965" y="246857"/>
                </a:lnTo>
                <a:lnTo>
                  <a:pt x="465759" y="239316"/>
                </a:lnTo>
                <a:lnTo>
                  <a:pt x="467348" y="232569"/>
                </a:lnTo>
                <a:lnTo>
                  <a:pt x="468936" y="225822"/>
                </a:lnTo>
                <a:lnTo>
                  <a:pt x="471318" y="219869"/>
                </a:lnTo>
                <a:lnTo>
                  <a:pt x="473701" y="214313"/>
                </a:lnTo>
                <a:lnTo>
                  <a:pt x="476480" y="209153"/>
                </a:lnTo>
                <a:lnTo>
                  <a:pt x="479657" y="204391"/>
                </a:lnTo>
                <a:lnTo>
                  <a:pt x="482833" y="199628"/>
                </a:lnTo>
                <a:lnTo>
                  <a:pt x="486407" y="195263"/>
                </a:lnTo>
                <a:lnTo>
                  <a:pt x="490775" y="191691"/>
                </a:lnTo>
                <a:lnTo>
                  <a:pt x="494348" y="188119"/>
                </a:lnTo>
                <a:lnTo>
                  <a:pt x="498319" y="184944"/>
                </a:lnTo>
                <a:lnTo>
                  <a:pt x="502289" y="182166"/>
                </a:lnTo>
                <a:lnTo>
                  <a:pt x="506657" y="179785"/>
                </a:lnTo>
                <a:lnTo>
                  <a:pt x="514201" y="175419"/>
                </a:lnTo>
                <a:lnTo>
                  <a:pt x="522143" y="171450"/>
                </a:lnTo>
                <a:lnTo>
                  <a:pt x="528893" y="169069"/>
                </a:lnTo>
                <a:lnTo>
                  <a:pt x="534849" y="167482"/>
                </a:lnTo>
                <a:lnTo>
                  <a:pt x="539614" y="166291"/>
                </a:lnTo>
                <a:lnTo>
                  <a:pt x="543981" y="165497"/>
                </a:lnTo>
                <a:lnTo>
                  <a:pt x="552320" y="163910"/>
                </a:lnTo>
                <a:lnTo>
                  <a:pt x="561055" y="162719"/>
                </a:lnTo>
                <a:lnTo>
                  <a:pt x="569393" y="162322"/>
                </a:lnTo>
                <a:lnTo>
                  <a:pt x="577732" y="161925"/>
                </a:lnTo>
                <a:close/>
                <a:moveTo>
                  <a:pt x="576263" y="0"/>
                </a:moveTo>
                <a:lnTo>
                  <a:pt x="594539" y="397"/>
                </a:lnTo>
                <a:lnTo>
                  <a:pt x="612419" y="1589"/>
                </a:lnTo>
                <a:lnTo>
                  <a:pt x="630298" y="3973"/>
                </a:lnTo>
                <a:lnTo>
                  <a:pt x="647780" y="7151"/>
                </a:lnTo>
                <a:lnTo>
                  <a:pt x="664864" y="10727"/>
                </a:lnTo>
                <a:lnTo>
                  <a:pt x="681551" y="15098"/>
                </a:lnTo>
                <a:lnTo>
                  <a:pt x="697841" y="20263"/>
                </a:lnTo>
                <a:lnTo>
                  <a:pt x="714131" y="26620"/>
                </a:lnTo>
                <a:lnTo>
                  <a:pt x="729626" y="33374"/>
                </a:lnTo>
                <a:lnTo>
                  <a:pt x="745122" y="41321"/>
                </a:lnTo>
                <a:lnTo>
                  <a:pt x="759822" y="50062"/>
                </a:lnTo>
                <a:lnTo>
                  <a:pt x="774920" y="59200"/>
                </a:lnTo>
                <a:lnTo>
                  <a:pt x="788826" y="69530"/>
                </a:lnTo>
                <a:lnTo>
                  <a:pt x="803130" y="80655"/>
                </a:lnTo>
                <a:lnTo>
                  <a:pt x="816638" y="92575"/>
                </a:lnTo>
                <a:lnTo>
                  <a:pt x="830147" y="105289"/>
                </a:lnTo>
                <a:lnTo>
                  <a:pt x="842464" y="118798"/>
                </a:lnTo>
                <a:lnTo>
                  <a:pt x="854780" y="132307"/>
                </a:lnTo>
                <a:lnTo>
                  <a:pt x="865508" y="146610"/>
                </a:lnTo>
                <a:lnTo>
                  <a:pt x="876235" y="160516"/>
                </a:lnTo>
                <a:lnTo>
                  <a:pt x="885374" y="175615"/>
                </a:lnTo>
                <a:lnTo>
                  <a:pt x="894115" y="190315"/>
                </a:lnTo>
                <a:lnTo>
                  <a:pt x="901664" y="205811"/>
                </a:lnTo>
                <a:lnTo>
                  <a:pt x="908815" y="221306"/>
                </a:lnTo>
                <a:lnTo>
                  <a:pt x="915172" y="237596"/>
                </a:lnTo>
                <a:lnTo>
                  <a:pt x="920337" y="253886"/>
                </a:lnTo>
                <a:lnTo>
                  <a:pt x="924708" y="270574"/>
                </a:lnTo>
                <a:lnTo>
                  <a:pt x="928284" y="287658"/>
                </a:lnTo>
                <a:lnTo>
                  <a:pt x="931462" y="304743"/>
                </a:lnTo>
                <a:lnTo>
                  <a:pt x="933449" y="322622"/>
                </a:lnTo>
                <a:lnTo>
                  <a:pt x="934641" y="340502"/>
                </a:lnTo>
                <a:lnTo>
                  <a:pt x="935038" y="359175"/>
                </a:lnTo>
                <a:lnTo>
                  <a:pt x="934641" y="377452"/>
                </a:lnTo>
                <a:lnTo>
                  <a:pt x="933449" y="395331"/>
                </a:lnTo>
                <a:lnTo>
                  <a:pt x="931462" y="413211"/>
                </a:lnTo>
                <a:lnTo>
                  <a:pt x="928284" y="430693"/>
                </a:lnTo>
                <a:lnTo>
                  <a:pt x="924708" y="447777"/>
                </a:lnTo>
                <a:lnTo>
                  <a:pt x="920337" y="464465"/>
                </a:lnTo>
                <a:lnTo>
                  <a:pt x="915172" y="480755"/>
                </a:lnTo>
                <a:lnTo>
                  <a:pt x="908815" y="496647"/>
                </a:lnTo>
                <a:lnTo>
                  <a:pt x="901664" y="512540"/>
                </a:lnTo>
                <a:lnTo>
                  <a:pt x="894115" y="527638"/>
                </a:lnTo>
                <a:lnTo>
                  <a:pt x="885374" y="543134"/>
                </a:lnTo>
                <a:lnTo>
                  <a:pt x="876235" y="557437"/>
                </a:lnTo>
                <a:lnTo>
                  <a:pt x="865508" y="572138"/>
                </a:lnTo>
                <a:lnTo>
                  <a:pt x="854780" y="585647"/>
                </a:lnTo>
                <a:lnTo>
                  <a:pt x="842464" y="599553"/>
                </a:lnTo>
                <a:lnTo>
                  <a:pt x="830147" y="612664"/>
                </a:lnTo>
                <a:lnTo>
                  <a:pt x="830147" y="613061"/>
                </a:lnTo>
                <a:lnTo>
                  <a:pt x="822201" y="620611"/>
                </a:lnTo>
                <a:lnTo>
                  <a:pt x="813857" y="628160"/>
                </a:lnTo>
                <a:lnTo>
                  <a:pt x="805911" y="634914"/>
                </a:lnTo>
                <a:lnTo>
                  <a:pt x="797964" y="641668"/>
                </a:lnTo>
                <a:lnTo>
                  <a:pt x="791607" y="619419"/>
                </a:lnTo>
                <a:lnTo>
                  <a:pt x="785250" y="597963"/>
                </a:lnTo>
                <a:lnTo>
                  <a:pt x="778496" y="576111"/>
                </a:lnTo>
                <a:lnTo>
                  <a:pt x="771344" y="553861"/>
                </a:lnTo>
                <a:lnTo>
                  <a:pt x="780880" y="543928"/>
                </a:lnTo>
                <a:lnTo>
                  <a:pt x="790018" y="533201"/>
                </a:lnTo>
                <a:lnTo>
                  <a:pt x="798759" y="522473"/>
                </a:lnTo>
                <a:lnTo>
                  <a:pt x="806705" y="511745"/>
                </a:lnTo>
                <a:lnTo>
                  <a:pt x="813857" y="500223"/>
                </a:lnTo>
                <a:lnTo>
                  <a:pt x="820611" y="488701"/>
                </a:lnTo>
                <a:lnTo>
                  <a:pt x="826571" y="476782"/>
                </a:lnTo>
                <a:lnTo>
                  <a:pt x="831736" y="464862"/>
                </a:lnTo>
                <a:lnTo>
                  <a:pt x="836504" y="452545"/>
                </a:lnTo>
                <a:lnTo>
                  <a:pt x="840477" y="439831"/>
                </a:lnTo>
                <a:lnTo>
                  <a:pt x="844053" y="427117"/>
                </a:lnTo>
                <a:lnTo>
                  <a:pt x="846834" y="414005"/>
                </a:lnTo>
                <a:lnTo>
                  <a:pt x="849218" y="400894"/>
                </a:lnTo>
                <a:lnTo>
                  <a:pt x="850807" y="386988"/>
                </a:lnTo>
                <a:lnTo>
                  <a:pt x="851602" y="373479"/>
                </a:lnTo>
                <a:lnTo>
                  <a:pt x="851999" y="359175"/>
                </a:lnTo>
                <a:lnTo>
                  <a:pt x="851602" y="344872"/>
                </a:lnTo>
                <a:lnTo>
                  <a:pt x="850807" y="330966"/>
                </a:lnTo>
                <a:lnTo>
                  <a:pt x="849218" y="317457"/>
                </a:lnTo>
                <a:lnTo>
                  <a:pt x="846834" y="303948"/>
                </a:lnTo>
                <a:lnTo>
                  <a:pt x="844053" y="291234"/>
                </a:lnTo>
                <a:lnTo>
                  <a:pt x="840477" y="278123"/>
                </a:lnTo>
                <a:lnTo>
                  <a:pt x="836504" y="265806"/>
                </a:lnTo>
                <a:lnTo>
                  <a:pt x="831736" y="253092"/>
                </a:lnTo>
                <a:lnTo>
                  <a:pt x="826571" y="241172"/>
                </a:lnTo>
                <a:lnTo>
                  <a:pt x="820611" y="229253"/>
                </a:lnTo>
                <a:lnTo>
                  <a:pt x="813460" y="217730"/>
                </a:lnTo>
                <a:lnTo>
                  <a:pt x="806308" y="206605"/>
                </a:lnTo>
                <a:lnTo>
                  <a:pt x="798759" y="195481"/>
                </a:lnTo>
                <a:lnTo>
                  <a:pt x="789621" y="185150"/>
                </a:lnTo>
                <a:lnTo>
                  <a:pt x="780880" y="174820"/>
                </a:lnTo>
                <a:lnTo>
                  <a:pt x="770947" y="164092"/>
                </a:lnTo>
                <a:lnTo>
                  <a:pt x="760617" y="154556"/>
                </a:lnTo>
                <a:lnTo>
                  <a:pt x="750287" y="145021"/>
                </a:lnTo>
                <a:lnTo>
                  <a:pt x="739559" y="136677"/>
                </a:lnTo>
                <a:lnTo>
                  <a:pt x="728434" y="129128"/>
                </a:lnTo>
                <a:lnTo>
                  <a:pt x="717310" y="121976"/>
                </a:lnTo>
                <a:lnTo>
                  <a:pt x="705788" y="114825"/>
                </a:lnTo>
                <a:lnTo>
                  <a:pt x="693868" y="108865"/>
                </a:lnTo>
                <a:lnTo>
                  <a:pt x="682346" y="103700"/>
                </a:lnTo>
                <a:lnTo>
                  <a:pt x="669632" y="98932"/>
                </a:lnTo>
                <a:lnTo>
                  <a:pt x="657315" y="94959"/>
                </a:lnTo>
                <a:lnTo>
                  <a:pt x="644204" y="91383"/>
                </a:lnTo>
                <a:lnTo>
                  <a:pt x="631490" y="88204"/>
                </a:lnTo>
                <a:lnTo>
                  <a:pt x="617584" y="86218"/>
                </a:lnTo>
                <a:lnTo>
                  <a:pt x="604472" y="84628"/>
                </a:lnTo>
                <a:lnTo>
                  <a:pt x="590169" y="83436"/>
                </a:lnTo>
                <a:lnTo>
                  <a:pt x="576263" y="83436"/>
                </a:lnTo>
                <a:lnTo>
                  <a:pt x="561960" y="83436"/>
                </a:lnTo>
                <a:lnTo>
                  <a:pt x="548451" y="84628"/>
                </a:lnTo>
                <a:lnTo>
                  <a:pt x="534545" y="86218"/>
                </a:lnTo>
                <a:lnTo>
                  <a:pt x="521434" y="88204"/>
                </a:lnTo>
                <a:lnTo>
                  <a:pt x="507925" y="91383"/>
                </a:lnTo>
                <a:lnTo>
                  <a:pt x="495211" y="94959"/>
                </a:lnTo>
                <a:lnTo>
                  <a:pt x="482497" y="98932"/>
                </a:lnTo>
                <a:lnTo>
                  <a:pt x="470578" y="103700"/>
                </a:lnTo>
                <a:lnTo>
                  <a:pt x="458658" y="108865"/>
                </a:lnTo>
                <a:lnTo>
                  <a:pt x="446341" y="114825"/>
                </a:lnTo>
                <a:lnTo>
                  <a:pt x="435217" y="121976"/>
                </a:lnTo>
                <a:lnTo>
                  <a:pt x="423694" y="129128"/>
                </a:lnTo>
                <a:lnTo>
                  <a:pt x="412967" y="136677"/>
                </a:lnTo>
                <a:lnTo>
                  <a:pt x="401842" y="145021"/>
                </a:lnTo>
                <a:lnTo>
                  <a:pt x="391512" y="154556"/>
                </a:lnTo>
                <a:lnTo>
                  <a:pt x="381579" y="164092"/>
                </a:lnTo>
                <a:lnTo>
                  <a:pt x="381182" y="164092"/>
                </a:lnTo>
                <a:lnTo>
                  <a:pt x="371249" y="174820"/>
                </a:lnTo>
                <a:lnTo>
                  <a:pt x="362111" y="185150"/>
                </a:lnTo>
                <a:lnTo>
                  <a:pt x="353767" y="195481"/>
                </a:lnTo>
                <a:lnTo>
                  <a:pt x="345821" y="207003"/>
                </a:lnTo>
                <a:lnTo>
                  <a:pt x="338669" y="218128"/>
                </a:lnTo>
                <a:lnTo>
                  <a:pt x="331915" y="229253"/>
                </a:lnTo>
                <a:lnTo>
                  <a:pt x="325955" y="241172"/>
                </a:lnTo>
                <a:lnTo>
                  <a:pt x="320790" y="253092"/>
                </a:lnTo>
                <a:lnTo>
                  <a:pt x="315625" y="265806"/>
                </a:lnTo>
                <a:lnTo>
                  <a:pt x="311652" y="278123"/>
                </a:lnTo>
                <a:lnTo>
                  <a:pt x="308473" y="291234"/>
                </a:lnTo>
                <a:lnTo>
                  <a:pt x="305692" y="303948"/>
                </a:lnTo>
                <a:lnTo>
                  <a:pt x="303308" y="317457"/>
                </a:lnTo>
                <a:lnTo>
                  <a:pt x="301719" y="330966"/>
                </a:lnTo>
                <a:lnTo>
                  <a:pt x="300924" y="345269"/>
                </a:lnTo>
                <a:lnTo>
                  <a:pt x="300527" y="359175"/>
                </a:lnTo>
                <a:lnTo>
                  <a:pt x="300924" y="373479"/>
                </a:lnTo>
                <a:lnTo>
                  <a:pt x="301719" y="386988"/>
                </a:lnTo>
                <a:lnTo>
                  <a:pt x="303308" y="400894"/>
                </a:lnTo>
                <a:lnTo>
                  <a:pt x="305692" y="414005"/>
                </a:lnTo>
                <a:lnTo>
                  <a:pt x="308473" y="427514"/>
                </a:lnTo>
                <a:lnTo>
                  <a:pt x="311652" y="440228"/>
                </a:lnTo>
                <a:lnTo>
                  <a:pt x="315625" y="452545"/>
                </a:lnTo>
                <a:lnTo>
                  <a:pt x="320790" y="464862"/>
                </a:lnTo>
                <a:lnTo>
                  <a:pt x="325955" y="476782"/>
                </a:lnTo>
                <a:lnTo>
                  <a:pt x="331915" y="489098"/>
                </a:lnTo>
                <a:lnTo>
                  <a:pt x="338669" y="500223"/>
                </a:lnTo>
                <a:lnTo>
                  <a:pt x="345821" y="511745"/>
                </a:lnTo>
                <a:lnTo>
                  <a:pt x="353767" y="522870"/>
                </a:lnTo>
                <a:lnTo>
                  <a:pt x="362111" y="533201"/>
                </a:lnTo>
                <a:lnTo>
                  <a:pt x="371249" y="543928"/>
                </a:lnTo>
                <a:lnTo>
                  <a:pt x="381182" y="554258"/>
                </a:lnTo>
                <a:lnTo>
                  <a:pt x="387539" y="560218"/>
                </a:lnTo>
                <a:lnTo>
                  <a:pt x="393896" y="566575"/>
                </a:lnTo>
                <a:lnTo>
                  <a:pt x="400650" y="572138"/>
                </a:lnTo>
                <a:lnTo>
                  <a:pt x="407405" y="577700"/>
                </a:lnTo>
                <a:lnTo>
                  <a:pt x="414159" y="582468"/>
                </a:lnTo>
                <a:lnTo>
                  <a:pt x="420913" y="587633"/>
                </a:lnTo>
                <a:lnTo>
                  <a:pt x="428065" y="592401"/>
                </a:lnTo>
                <a:lnTo>
                  <a:pt x="435614" y="597169"/>
                </a:lnTo>
                <a:lnTo>
                  <a:pt x="442368" y="601142"/>
                </a:lnTo>
                <a:lnTo>
                  <a:pt x="449917" y="605115"/>
                </a:lnTo>
                <a:lnTo>
                  <a:pt x="457069" y="608691"/>
                </a:lnTo>
                <a:lnTo>
                  <a:pt x="465015" y="612267"/>
                </a:lnTo>
                <a:lnTo>
                  <a:pt x="472564" y="615445"/>
                </a:lnTo>
                <a:lnTo>
                  <a:pt x="480113" y="618227"/>
                </a:lnTo>
                <a:lnTo>
                  <a:pt x="488457" y="621008"/>
                </a:lnTo>
                <a:lnTo>
                  <a:pt x="496403" y="623789"/>
                </a:lnTo>
                <a:lnTo>
                  <a:pt x="498787" y="634914"/>
                </a:lnTo>
                <a:lnTo>
                  <a:pt x="501171" y="645642"/>
                </a:lnTo>
                <a:lnTo>
                  <a:pt x="505541" y="667891"/>
                </a:lnTo>
                <a:lnTo>
                  <a:pt x="508720" y="690141"/>
                </a:lnTo>
                <a:lnTo>
                  <a:pt x="511501" y="712788"/>
                </a:lnTo>
                <a:lnTo>
                  <a:pt x="498390" y="710404"/>
                </a:lnTo>
                <a:lnTo>
                  <a:pt x="484881" y="707226"/>
                </a:lnTo>
                <a:lnTo>
                  <a:pt x="472167" y="703253"/>
                </a:lnTo>
                <a:lnTo>
                  <a:pt x="459453" y="699279"/>
                </a:lnTo>
                <a:lnTo>
                  <a:pt x="446739" y="694909"/>
                </a:lnTo>
                <a:lnTo>
                  <a:pt x="434819" y="690141"/>
                </a:lnTo>
                <a:lnTo>
                  <a:pt x="422503" y="684579"/>
                </a:lnTo>
                <a:lnTo>
                  <a:pt x="410583" y="678619"/>
                </a:lnTo>
                <a:lnTo>
                  <a:pt x="398664" y="671864"/>
                </a:lnTo>
                <a:lnTo>
                  <a:pt x="387142" y="665110"/>
                </a:lnTo>
                <a:lnTo>
                  <a:pt x="376017" y="657561"/>
                </a:lnTo>
                <a:lnTo>
                  <a:pt x="364892" y="649615"/>
                </a:lnTo>
                <a:lnTo>
                  <a:pt x="354164" y="641271"/>
                </a:lnTo>
                <a:lnTo>
                  <a:pt x="343040" y="632133"/>
                </a:lnTo>
                <a:lnTo>
                  <a:pt x="332709" y="622994"/>
                </a:lnTo>
                <a:lnTo>
                  <a:pt x="322379" y="612664"/>
                </a:lnTo>
                <a:lnTo>
                  <a:pt x="309665" y="599553"/>
                </a:lnTo>
                <a:lnTo>
                  <a:pt x="297746" y="585647"/>
                </a:lnTo>
                <a:lnTo>
                  <a:pt x="286621" y="572138"/>
                </a:lnTo>
                <a:lnTo>
                  <a:pt x="276291" y="557437"/>
                </a:lnTo>
                <a:lnTo>
                  <a:pt x="267153" y="543134"/>
                </a:lnTo>
                <a:lnTo>
                  <a:pt x="258412" y="527638"/>
                </a:lnTo>
                <a:lnTo>
                  <a:pt x="250465" y="512540"/>
                </a:lnTo>
                <a:lnTo>
                  <a:pt x="243711" y="496647"/>
                </a:lnTo>
                <a:lnTo>
                  <a:pt x="237751" y="480755"/>
                </a:lnTo>
                <a:lnTo>
                  <a:pt x="231792" y="464465"/>
                </a:lnTo>
                <a:lnTo>
                  <a:pt x="227421" y="447777"/>
                </a:lnTo>
                <a:lnTo>
                  <a:pt x="223845" y="430693"/>
                </a:lnTo>
                <a:lnTo>
                  <a:pt x="221064" y="413211"/>
                </a:lnTo>
                <a:lnTo>
                  <a:pt x="219078" y="395331"/>
                </a:lnTo>
                <a:lnTo>
                  <a:pt x="217886" y="377452"/>
                </a:lnTo>
                <a:lnTo>
                  <a:pt x="217488" y="359175"/>
                </a:lnTo>
                <a:lnTo>
                  <a:pt x="217886" y="340502"/>
                </a:lnTo>
                <a:lnTo>
                  <a:pt x="219078" y="322622"/>
                </a:lnTo>
                <a:lnTo>
                  <a:pt x="221064" y="304743"/>
                </a:lnTo>
                <a:lnTo>
                  <a:pt x="223845" y="287658"/>
                </a:lnTo>
                <a:lnTo>
                  <a:pt x="227421" y="270574"/>
                </a:lnTo>
                <a:lnTo>
                  <a:pt x="231792" y="253886"/>
                </a:lnTo>
                <a:lnTo>
                  <a:pt x="237751" y="237596"/>
                </a:lnTo>
                <a:lnTo>
                  <a:pt x="243711" y="221306"/>
                </a:lnTo>
                <a:lnTo>
                  <a:pt x="250465" y="205811"/>
                </a:lnTo>
                <a:lnTo>
                  <a:pt x="258412" y="190315"/>
                </a:lnTo>
                <a:lnTo>
                  <a:pt x="267153" y="175615"/>
                </a:lnTo>
                <a:lnTo>
                  <a:pt x="276291" y="160516"/>
                </a:lnTo>
                <a:lnTo>
                  <a:pt x="286621" y="146610"/>
                </a:lnTo>
                <a:lnTo>
                  <a:pt x="297746" y="132307"/>
                </a:lnTo>
                <a:lnTo>
                  <a:pt x="309665" y="118798"/>
                </a:lnTo>
                <a:lnTo>
                  <a:pt x="322379" y="105289"/>
                </a:lnTo>
                <a:lnTo>
                  <a:pt x="335491" y="92575"/>
                </a:lnTo>
                <a:lnTo>
                  <a:pt x="349397" y="80655"/>
                </a:lnTo>
                <a:lnTo>
                  <a:pt x="363303" y="69530"/>
                </a:lnTo>
                <a:lnTo>
                  <a:pt x="378003" y="59200"/>
                </a:lnTo>
                <a:lnTo>
                  <a:pt x="392307" y="50062"/>
                </a:lnTo>
                <a:lnTo>
                  <a:pt x="407405" y="41321"/>
                </a:lnTo>
                <a:lnTo>
                  <a:pt x="422900" y="33374"/>
                </a:lnTo>
                <a:lnTo>
                  <a:pt x="438395" y="26620"/>
                </a:lnTo>
                <a:lnTo>
                  <a:pt x="454288" y="20263"/>
                </a:lnTo>
                <a:lnTo>
                  <a:pt x="470975" y="15098"/>
                </a:lnTo>
                <a:lnTo>
                  <a:pt x="487662" y="10727"/>
                </a:lnTo>
                <a:lnTo>
                  <a:pt x="504747" y="7151"/>
                </a:lnTo>
                <a:lnTo>
                  <a:pt x="522228" y="3973"/>
                </a:lnTo>
                <a:lnTo>
                  <a:pt x="539710" y="1589"/>
                </a:lnTo>
                <a:lnTo>
                  <a:pt x="557589" y="397"/>
                </a:lnTo>
                <a:lnTo>
                  <a:pt x="57626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pic>
        <p:nvPicPr>
          <p:cNvPr id="8" name="图片 7"/>
          <p:cNvPicPr>
            <a:picLocks noChangeAspect="1"/>
          </p:cNvPicPr>
          <p:nvPr/>
        </p:nvPicPr>
        <p:blipFill rotWithShape="1">
          <a:blip r:embed="rId6">
            <a:extLst>
              <a:ext uri="{28A0092B-C50C-407E-A947-70E740481C1C}">
                <a14:useLocalDpi xmlns:a14="http://schemas.microsoft.com/office/drawing/2010/main" val="0"/>
              </a:ext>
            </a:extLst>
          </a:blip>
          <a:srcRect t="4574" b="8068"/>
          <a:stretch/>
        </p:blipFill>
        <p:spPr>
          <a:xfrm>
            <a:off x="4272922" y="4335988"/>
            <a:ext cx="7316956" cy="2061780"/>
          </a:xfrm>
          <a:prstGeom prst="rect">
            <a:avLst/>
          </a:prstGeom>
          <a:ln>
            <a:solidFill>
              <a:schemeClr val="tx1"/>
            </a:solidFill>
            <a:prstDash val="dash"/>
          </a:ln>
        </p:spPr>
      </p:pic>
      <p:sp>
        <p:nvSpPr>
          <p:cNvPr id="20" name="椭圆 19"/>
          <p:cNvSpPr/>
          <p:nvPr/>
        </p:nvSpPr>
        <p:spPr bwMode="auto">
          <a:xfrm flipH="1">
            <a:off x="10453001" y="935830"/>
            <a:ext cx="267286" cy="267286"/>
          </a:xfrm>
          <a:prstGeom prst="ellipse">
            <a:avLst/>
          </a:prstGeom>
          <a:solidFill>
            <a:schemeClr val="bg1"/>
          </a:solidFill>
          <a:ln w="25400">
            <a:solidFill>
              <a:srgbClr val="FF0000"/>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en-US" altLang="zh-CN" sz="1800" b="1" i="0" u="none" strike="noStrike" cap="none" normalizeH="0" baseline="0" dirty="0" smtClean="0">
                <a:ln>
                  <a:noFill/>
                </a:ln>
                <a:solidFill>
                  <a:srgbClr val="FF0000"/>
                </a:solidFill>
                <a:effectLst/>
                <a:latin typeface="Arial" charset="0"/>
                <a:ea typeface="宋体" charset="-122"/>
              </a:rPr>
              <a:t>1</a:t>
            </a:r>
            <a:endParaRPr kumimoji="0" lang="zh-CN" altLang="en-US" sz="1800" b="1" i="0" u="none" strike="noStrike" cap="none" normalizeH="0" baseline="0" dirty="0" smtClean="0">
              <a:ln>
                <a:noFill/>
              </a:ln>
              <a:solidFill>
                <a:srgbClr val="FF0000"/>
              </a:solidFill>
              <a:effectLst/>
              <a:latin typeface="Arial" charset="0"/>
              <a:ea typeface="宋体" charset="-122"/>
            </a:endParaRPr>
          </a:p>
        </p:txBody>
      </p:sp>
      <p:sp>
        <p:nvSpPr>
          <p:cNvPr id="21" name="椭圆 20"/>
          <p:cNvSpPr/>
          <p:nvPr/>
        </p:nvSpPr>
        <p:spPr bwMode="auto">
          <a:xfrm flipH="1">
            <a:off x="2819697" y="2405189"/>
            <a:ext cx="267286" cy="267286"/>
          </a:xfrm>
          <a:prstGeom prst="ellipse">
            <a:avLst/>
          </a:prstGeom>
          <a:solidFill>
            <a:schemeClr val="bg1"/>
          </a:solidFill>
          <a:ln w="25400">
            <a:solidFill>
              <a:srgbClr val="FF0000"/>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en-US" altLang="zh-CN" sz="1800" b="1" i="0" u="none" strike="noStrike" cap="none" normalizeH="0" baseline="0" dirty="0" smtClean="0">
                <a:ln>
                  <a:noFill/>
                </a:ln>
                <a:solidFill>
                  <a:srgbClr val="FF0000"/>
                </a:solidFill>
                <a:effectLst/>
                <a:latin typeface="Arial" charset="0"/>
                <a:ea typeface="宋体" charset="-122"/>
              </a:rPr>
              <a:t>2</a:t>
            </a:r>
            <a:endParaRPr kumimoji="0" lang="zh-CN" altLang="en-US" sz="1800" b="1" i="0" u="none" strike="noStrike" cap="none" normalizeH="0" baseline="0" dirty="0" smtClean="0">
              <a:ln>
                <a:noFill/>
              </a:ln>
              <a:solidFill>
                <a:srgbClr val="FF0000"/>
              </a:solidFill>
              <a:effectLst/>
              <a:latin typeface="Arial" charset="0"/>
              <a:ea typeface="宋体" charset="-122"/>
            </a:endParaRPr>
          </a:p>
        </p:txBody>
      </p:sp>
      <p:sp>
        <p:nvSpPr>
          <p:cNvPr id="22" name="椭圆 21"/>
          <p:cNvSpPr/>
          <p:nvPr/>
        </p:nvSpPr>
        <p:spPr bwMode="auto">
          <a:xfrm flipH="1">
            <a:off x="6155471" y="4434447"/>
            <a:ext cx="267286" cy="267286"/>
          </a:xfrm>
          <a:prstGeom prst="ellipse">
            <a:avLst/>
          </a:prstGeom>
          <a:solidFill>
            <a:schemeClr val="bg1"/>
          </a:solidFill>
          <a:ln w="25400">
            <a:solidFill>
              <a:srgbClr val="FF0000"/>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en-US" altLang="zh-CN" sz="1800" b="1" i="0" u="none" strike="noStrike" cap="none" normalizeH="0" baseline="0" dirty="0" smtClean="0">
                <a:ln>
                  <a:noFill/>
                </a:ln>
                <a:solidFill>
                  <a:srgbClr val="FF0000"/>
                </a:solidFill>
                <a:effectLst/>
                <a:latin typeface="Arial" charset="0"/>
                <a:ea typeface="宋体" charset="-122"/>
              </a:rPr>
              <a:t>3</a:t>
            </a:r>
            <a:endParaRPr kumimoji="0" lang="zh-CN" altLang="en-US" sz="1800" b="1" i="0" u="none" strike="noStrike" cap="none" normalizeH="0" baseline="0" dirty="0" smtClean="0">
              <a:ln>
                <a:noFill/>
              </a:ln>
              <a:solidFill>
                <a:srgbClr val="FF0000"/>
              </a:solidFill>
              <a:effectLst/>
              <a:latin typeface="Arial" charset="0"/>
              <a:ea typeface="宋体" charset="-122"/>
            </a:endParaRPr>
          </a:p>
        </p:txBody>
      </p:sp>
      <p:sp>
        <p:nvSpPr>
          <p:cNvPr id="9" name="下箭头 8"/>
          <p:cNvSpPr/>
          <p:nvPr/>
        </p:nvSpPr>
        <p:spPr bwMode="auto">
          <a:xfrm>
            <a:off x="9696400" y="1983687"/>
            <a:ext cx="216024" cy="252040"/>
          </a:xfrm>
          <a:prstGeom prst="downArrow">
            <a:avLst/>
          </a:prstGeom>
          <a:solidFill>
            <a:srgbClr val="FF0000"/>
          </a:solidFill>
          <a:ln>
            <a:solidFill>
              <a:srgbClr val="FF0000"/>
            </a:solid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23" name="MH_Number_5">
            <a:hlinkClick r:id="" action="ppaction://noaction"/>
          </p:cNvPr>
          <p:cNvSpPr>
            <a:spLocks/>
          </p:cNvSpPr>
          <p:nvPr>
            <p:custDataLst>
              <p:tags r:id="rId1"/>
            </p:custDataLst>
          </p:nvPr>
        </p:nvSpPr>
        <p:spPr bwMode="auto">
          <a:xfrm>
            <a:off x="-17404" y="0"/>
            <a:ext cx="726712" cy="469221"/>
          </a:xfrm>
          <a:custGeom>
            <a:avLst/>
            <a:gdLst/>
            <a:ahLst/>
            <a:cxnLst>
              <a:cxn ang="0">
                <a:pos x="211" y="73"/>
              </a:cxn>
              <a:cxn ang="0">
                <a:pos x="192" y="80"/>
              </a:cxn>
              <a:cxn ang="0">
                <a:pos x="189" y="82"/>
              </a:cxn>
              <a:cxn ang="0">
                <a:pos x="180" y="86"/>
              </a:cxn>
              <a:cxn ang="0">
                <a:pos x="172" y="85"/>
              </a:cxn>
              <a:cxn ang="0">
                <a:pos x="172" y="0"/>
              </a:cxn>
              <a:cxn ang="0">
                <a:pos x="0" y="0"/>
              </a:cxn>
              <a:cxn ang="0">
                <a:pos x="0" y="190"/>
              </a:cxn>
              <a:cxn ang="0">
                <a:pos x="172" y="190"/>
              </a:cxn>
              <a:cxn ang="0">
                <a:pos x="172" y="117"/>
              </a:cxn>
              <a:cxn ang="0">
                <a:pos x="179" y="116"/>
              </a:cxn>
              <a:cxn ang="0">
                <a:pos x="190" y="120"/>
              </a:cxn>
              <a:cxn ang="0">
                <a:pos x="211" y="128"/>
              </a:cxn>
              <a:cxn ang="0">
                <a:pos x="241" y="101"/>
              </a:cxn>
              <a:cxn ang="0">
                <a:pos x="211" y="73"/>
              </a:cxn>
            </a:cxnLst>
            <a:rect l="0" t="0" r="r" b="b"/>
            <a:pathLst>
              <a:path w="241" h="190">
                <a:moveTo>
                  <a:pt x="211" y="73"/>
                </a:moveTo>
                <a:cubicBezTo>
                  <a:pt x="204" y="73"/>
                  <a:pt x="197" y="76"/>
                  <a:pt x="192" y="80"/>
                </a:cubicBezTo>
                <a:cubicBezTo>
                  <a:pt x="191" y="81"/>
                  <a:pt x="190" y="82"/>
                  <a:pt x="189" y="82"/>
                </a:cubicBezTo>
                <a:cubicBezTo>
                  <a:pt x="187" y="84"/>
                  <a:pt x="183" y="86"/>
                  <a:pt x="180" y="86"/>
                </a:cubicBezTo>
                <a:cubicBezTo>
                  <a:pt x="176" y="86"/>
                  <a:pt x="174" y="86"/>
                  <a:pt x="172" y="85"/>
                </a:cubicBezTo>
                <a:cubicBezTo>
                  <a:pt x="172" y="0"/>
                  <a:pt x="172" y="0"/>
                  <a:pt x="172" y="0"/>
                </a:cubicBezTo>
                <a:cubicBezTo>
                  <a:pt x="0" y="0"/>
                  <a:pt x="0" y="0"/>
                  <a:pt x="0" y="0"/>
                </a:cubicBezTo>
                <a:cubicBezTo>
                  <a:pt x="0" y="190"/>
                  <a:pt x="0" y="190"/>
                  <a:pt x="0" y="190"/>
                </a:cubicBezTo>
                <a:cubicBezTo>
                  <a:pt x="172" y="190"/>
                  <a:pt x="172" y="190"/>
                  <a:pt x="172" y="190"/>
                </a:cubicBezTo>
                <a:cubicBezTo>
                  <a:pt x="172" y="117"/>
                  <a:pt x="172" y="117"/>
                  <a:pt x="172" y="117"/>
                </a:cubicBezTo>
                <a:cubicBezTo>
                  <a:pt x="175" y="116"/>
                  <a:pt x="176" y="116"/>
                  <a:pt x="179" y="116"/>
                </a:cubicBezTo>
                <a:cubicBezTo>
                  <a:pt x="183" y="116"/>
                  <a:pt x="188" y="118"/>
                  <a:pt x="190" y="120"/>
                </a:cubicBezTo>
                <a:cubicBezTo>
                  <a:pt x="192" y="122"/>
                  <a:pt x="202" y="128"/>
                  <a:pt x="211" y="128"/>
                </a:cubicBezTo>
                <a:cubicBezTo>
                  <a:pt x="228" y="128"/>
                  <a:pt x="241" y="116"/>
                  <a:pt x="241" y="101"/>
                </a:cubicBezTo>
                <a:cubicBezTo>
                  <a:pt x="241" y="86"/>
                  <a:pt x="228" y="73"/>
                  <a:pt x="211" y="73"/>
                </a:cubicBezTo>
                <a:close/>
              </a:path>
            </a:pathLst>
          </a:custGeom>
          <a:solidFill>
            <a:srgbClr val="990000"/>
          </a:solidFill>
          <a:ln w="9525">
            <a:noFill/>
            <a:round/>
            <a:headEnd/>
            <a:tailEnd/>
          </a:ln>
          <a:effectLst>
            <a:reflection blurRad="6350" stA="19000" endPos="53000" dir="5400000" sy="-100000" algn="bl" rotWithShape="0"/>
          </a:effectLst>
        </p:spPr>
        <p:txBody>
          <a:bodyPr vert="horz" wrap="square" lIns="0" tIns="0" rIns="216000" bIns="0" numCol="1" anchor="ctr" anchorCtr="1" compatLnSpc="1">
            <a:prstTxWarp prst="textNoShape">
              <a:avLst/>
            </a:prstTxWarp>
          </a:bodyPr>
          <a:lstStyle/>
          <a:p>
            <a:pPr>
              <a:defRPr/>
            </a:pPr>
            <a:r>
              <a:rPr lang="en-US" sz="2800" b="1" kern="0">
                <a:solidFill>
                  <a:srgbClr val="FFFFFF"/>
                </a:solidFill>
                <a:latin typeface="Times New Roman" panose="02020603050405020304" pitchFamily="18" charset="0"/>
                <a:ea typeface="华文细黑" panose="02010600040101010101" pitchFamily="2" charset="-122"/>
                <a:cs typeface="Times New Roman" panose="02020603050405020304" pitchFamily="18" charset="0"/>
              </a:rPr>
              <a:t>05</a:t>
            </a:r>
            <a:endParaRPr lang="ru-RU" sz="2800" b="1" kern="0" dirty="0">
              <a:solidFill>
                <a:srgbClr val="FFFFFF"/>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5" name="MH_Entry_5">
            <a:hlinkClick r:id="" action="ppaction://noaction"/>
          </p:cNvPr>
          <p:cNvSpPr>
            <a:spLocks/>
          </p:cNvSpPr>
          <p:nvPr>
            <p:custDataLst>
              <p:tags r:id="rId2"/>
            </p:custDataLst>
          </p:nvPr>
        </p:nvSpPr>
        <p:spPr bwMode="auto">
          <a:xfrm>
            <a:off x="889415" y="0"/>
            <a:ext cx="4486505" cy="469221"/>
          </a:xfrm>
          <a:custGeom>
            <a:avLst/>
            <a:gdLst>
              <a:gd name="connsiteX0" fmla="*/ 0 w 3383507"/>
              <a:gd name="connsiteY0" fmla="*/ 0 h 483636"/>
              <a:gd name="connsiteX1" fmla="*/ 424176 w 3383507"/>
              <a:gd name="connsiteY1" fmla="*/ 0 h 483636"/>
              <a:gd name="connsiteX2" fmla="*/ 439790 w 3383507"/>
              <a:gd name="connsiteY2" fmla="*/ 0 h 483636"/>
              <a:gd name="connsiteX3" fmla="*/ 845749 w 3383507"/>
              <a:gd name="connsiteY3" fmla="*/ 0 h 483636"/>
              <a:gd name="connsiteX4" fmla="*/ 861363 w 3383507"/>
              <a:gd name="connsiteY4" fmla="*/ 0 h 483636"/>
              <a:gd name="connsiteX5" fmla="*/ 1238697 w 3383507"/>
              <a:gd name="connsiteY5" fmla="*/ 0 h 483636"/>
              <a:gd name="connsiteX6" fmla="*/ 1285539 w 3383507"/>
              <a:gd name="connsiteY6" fmla="*/ 0 h 483636"/>
              <a:gd name="connsiteX7" fmla="*/ 1649861 w 3383507"/>
              <a:gd name="connsiteY7" fmla="*/ 0 h 483636"/>
              <a:gd name="connsiteX8" fmla="*/ 1675884 w 3383507"/>
              <a:gd name="connsiteY8" fmla="*/ 0 h 483636"/>
              <a:gd name="connsiteX9" fmla="*/ 2061025 w 3383507"/>
              <a:gd name="connsiteY9" fmla="*/ 0 h 483636"/>
              <a:gd name="connsiteX10" fmla="*/ 2089651 w 3383507"/>
              <a:gd name="connsiteY10" fmla="*/ 0 h 483636"/>
              <a:gd name="connsiteX11" fmla="*/ 2511224 w 3383507"/>
              <a:gd name="connsiteY11" fmla="*/ 0 h 483636"/>
              <a:gd name="connsiteX12" fmla="*/ 3383507 w 3383507"/>
              <a:gd name="connsiteY12" fmla="*/ 0 h 483636"/>
              <a:gd name="connsiteX13" fmla="*/ 3383507 w 3383507"/>
              <a:gd name="connsiteY13" fmla="*/ 483636 h 483636"/>
              <a:gd name="connsiteX14" fmla="*/ 2511224 w 3383507"/>
              <a:gd name="connsiteY14" fmla="*/ 483636 h 483636"/>
              <a:gd name="connsiteX15" fmla="*/ 2089651 w 3383507"/>
              <a:gd name="connsiteY15" fmla="*/ 483636 h 483636"/>
              <a:gd name="connsiteX16" fmla="*/ 2061025 w 3383507"/>
              <a:gd name="connsiteY16" fmla="*/ 483636 h 483636"/>
              <a:gd name="connsiteX17" fmla="*/ 1675884 w 3383507"/>
              <a:gd name="connsiteY17" fmla="*/ 483636 h 483636"/>
              <a:gd name="connsiteX18" fmla="*/ 1649861 w 3383507"/>
              <a:gd name="connsiteY18" fmla="*/ 483636 h 483636"/>
              <a:gd name="connsiteX19" fmla="*/ 1285539 w 3383507"/>
              <a:gd name="connsiteY19" fmla="*/ 483636 h 483636"/>
              <a:gd name="connsiteX20" fmla="*/ 1238697 w 3383507"/>
              <a:gd name="connsiteY20" fmla="*/ 483636 h 483636"/>
              <a:gd name="connsiteX21" fmla="*/ 861363 w 3383507"/>
              <a:gd name="connsiteY21" fmla="*/ 483636 h 483636"/>
              <a:gd name="connsiteX22" fmla="*/ 845749 w 3383507"/>
              <a:gd name="connsiteY22" fmla="*/ 483636 h 483636"/>
              <a:gd name="connsiteX23" fmla="*/ 439790 w 3383507"/>
              <a:gd name="connsiteY23" fmla="*/ 483636 h 483636"/>
              <a:gd name="connsiteX24" fmla="*/ 424176 w 3383507"/>
              <a:gd name="connsiteY24" fmla="*/ 483636 h 483636"/>
              <a:gd name="connsiteX25" fmla="*/ 0 w 3383507"/>
              <a:gd name="connsiteY25" fmla="*/ 483636 h 483636"/>
              <a:gd name="connsiteX26" fmla="*/ 0 w 3383507"/>
              <a:gd name="connsiteY26" fmla="*/ 305454 h 483636"/>
              <a:gd name="connsiteX27" fmla="*/ 18216 w 3383507"/>
              <a:gd name="connsiteY27" fmla="*/ 313091 h 483636"/>
              <a:gd name="connsiteX28" fmla="*/ 80672 w 3383507"/>
              <a:gd name="connsiteY28" fmla="*/ 338545 h 483636"/>
              <a:gd name="connsiteX29" fmla="*/ 169150 w 3383507"/>
              <a:gd name="connsiteY29" fmla="*/ 257091 h 483636"/>
              <a:gd name="connsiteX30" fmla="*/ 80672 w 3383507"/>
              <a:gd name="connsiteY30" fmla="*/ 175636 h 483636"/>
              <a:gd name="connsiteX31" fmla="*/ 23421 w 3383507"/>
              <a:gd name="connsiteY31" fmla="*/ 196000 h 483636"/>
              <a:gd name="connsiteX32" fmla="*/ 15614 w 3383507"/>
              <a:gd name="connsiteY32" fmla="*/ 201091 h 483636"/>
              <a:gd name="connsiteX33" fmla="*/ 0 w 3383507"/>
              <a:gd name="connsiteY33" fmla="*/ 208727 h 483636"/>
              <a:gd name="connsiteX34" fmla="*/ 0 w 3383507"/>
              <a:gd name="connsiteY34" fmla="*/ 0 h 48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383507" h="483636">
                <a:moveTo>
                  <a:pt x="0" y="0"/>
                </a:moveTo>
                <a:cubicBezTo>
                  <a:pt x="0" y="0"/>
                  <a:pt x="0" y="0"/>
                  <a:pt x="424176" y="0"/>
                </a:cubicBezTo>
                <a:cubicBezTo>
                  <a:pt x="424176" y="0"/>
                  <a:pt x="424176" y="0"/>
                  <a:pt x="439790" y="0"/>
                </a:cubicBezTo>
                <a:cubicBezTo>
                  <a:pt x="439790" y="0"/>
                  <a:pt x="439790" y="0"/>
                  <a:pt x="845749" y="0"/>
                </a:cubicBezTo>
                <a:cubicBezTo>
                  <a:pt x="845749" y="0"/>
                  <a:pt x="845749" y="0"/>
                  <a:pt x="861363" y="0"/>
                </a:cubicBezTo>
                <a:cubicBezTo>
                  <a:pt x="861363" y="0"/>
                  <a:pt x="861363" y="0"/>
                  <a:pt x="1238697" y="0"/>
                </a:cubicBezTo>
                <a:cubicBezTo>
                  <a:pt x="1238697" y="0"/>
                  <a:pt x="1238697" y="0"/>
                  <a:pt x="1285539" y="0"/>
                </a:cubicBezTo>
                <a:cubicBezTo>
                  <a:pt x="1285539" y="0"/>
                  <a:pt x="1285539" y="0"/>
                  <a:pt x="1649861" y="0"/>
                </a:cubicBezTo>
                <a:cubicBezTo>
                  <a:pt x="1649861" y="0"/>
                  <a:pt x="1649861" y="0"/>
                  <a:pt x="1675884" y="0"/>
                </a:cubicBezTo>
                <a:cubicBezTo>
                  <a:pt x="1675884" y="0"/>
                  <a:pt x="1675884" y="0"/>
                  <a:pt x="2061025" y="0"/>
                </a:cubicBezTo>
                <a:cubicBezTo>
                  <a:pt x="2061025" y="0"/>
                  <a:pt x="2061025" y="0"/>
                  <a:pt x="2089651" y="0"/>
                </a:cubicBezTo>
                <a:lnTo>
                  <a:pt x="2511224" y="0"/>
                </a:lnTo>
                <a:lnTo>
                  <a:pt x="3383507" y="0"/>
                </a:lnTo>
                <a:lnTo>
                  <a:pt x="3383507" y="483636"/>
                </a:lnTo>
                <a:lnTo>
                  <a:pt x="2511224" y="483636"/>
                </a:lnTo>
                <a:cubicBezTo>
                  <a:pt x="2511224" y="483636"/>
                  <a:pt x="2511224" y="483636"/>
                  <a:pt x="2089651" y="483636"/>
                </a:cubicBezTo>
                <a:cubicBezTo>
                  <a:pt x="2089651" y="483636"/>
                  <a:pt x="2089651" y="483636"/>
                  <a:pt x="2061025" y="483636"/>
                </a:cubicBezTo>
                <a:cubicBezTo>
                  <a:pt x="2061025" y="483636"/>
                  <a:pt x="2061025" y="483636"/>
                  <a:pt x="1675884" y="483636"/>
                </a:cubicBezTo>
                <a:cubicBezTo>
                  <a:pt x="1675884" y="483636"/>
                  <a:pt x="1675884" y="483636"/>
                  <a:pt x="1649861" y="483636"/>
                </a:cubicBezTo>
                <a:cubicBezTo>
                  <a:pt x="1649861" y="483636"/>
                  <a:pt x="1649861" y="483636"/>
                  <a:pt x="1285539" y="483636"/>
                </a:cubicBezTo>
                <a:cubicBezTo>
                  <a:pt x="1285539" y="483636"/>
                  <a:pt x="1285539" y="483636"/>
                  <a:pt x="1238697" y="483636"/>
                </a:cubicBezTo>
                <a:cubicBezTo>
                  <a:pt x="1238697" y="483636"/>
                  <a:pt x="1238697" y="483636"/>
                  <a:pt x="861363" y="483636"/>
                </a:cubicBezTo>
                <a:cubicBezTo>
                  <a:pt x="861363" y="483636"/>
                  <a:pt x="861363" y="483636"/>
                  <a:pt x="845749" y="483636"/>
                </a:cubicBezTo>
                <a:cubicBezTo>
                  <a:pt x="845749" y="483636"/>
                  <a:pt x="845749" y="483636"/>
                  <a:pt x="439790" y="483636"/>
                </a:cubicBezTo>
                <a:cubicBezTo>
                  <a:pt x="439790" y="483636"/>
                  <a:pt x="439790" y="483636"/>
                  <a:pt x="424176" y="483636"/>
                </a:cubicBezTo>
                <a:cubicBezTo>
                  <a:pt x="424176" y="483636"/>
                  <a:pt x="424176" y="483636"/>
                  <a:pt x="0" y="483636"/>
                </a:cubicBezTo>
                <a:cubicBezTo>
                  <a:pt x="0" y="483636"/>
                  <a:pt x="0" y="483636"/>
                  <a:pt x="0" y="305454"/>
                </a:cubicBezTo>
                <a:cubicBezTo>
                  <a:pt x="7807" y="308000"/>
                  <a:pt x="13012" y="310545"/>
                  <a:pt x="18216" y="313091"/>
                </a:cubicBezTo>
                <a:cubicBezTo>
                  <a:pt x="23421" y="318182"/>
                  <a:pt x="54649" y="338545"/>
                  <a:pt x="80672" y="338545"/>
                </a:cubicBezTo>
                <a:cubicBezTo>
                  <a:pt x="130115" y="338545"/>
                  <a:pt x="169150" y="300363"/>
                  <a:pt x="169150" y="257091"/>
                </a:cubicBezTo>
                <a:cubicBezTo>
                  <a:pt x="169150" y="211273"/>
                  <a:pt x="130115" y="175636"/>
                  <a:pt x="80672" y="175636"/>
                </a:cubicBezTo>
                <a:cubicBezTo>
                  <a:pt x="57251" y="175636"/>
                  <a:pt x="39035" y="183273"/>
                  <a:pt x="23421" y="196000"/>
                </a:cubicBezTo>
                <a:cubicBezTo>
                  <a:pt x="20819" y="198545"/>
                  <a:pt x="18216" y="198545"/>
                  <a:pt x="15614" y="201091"/>
                </a:cubicBezTo>
                <a:cubicBezTo>
                  <a:pt x="10409" y="206182"/>
                  <a:pt x="5205" y="206182"/>
                  <a:pt x="0" y="208727"/>
                </a:cubicBezTo>
                <a:cubicBezTo>
                  <a:pt x="0" y="208727"/>
                  <a:pt x="0" y="208727"/>
                  <a:pt x="0" y="0"/>
                </a:cubicBezTo>
                <a:close/>
              </a:path>
            </a:pathLst>
          </a:custGeom>
          <a:solidFill>
            <a:srgbClr val="990000"/>
          </a:solidFill>
          <a:ln w="9525">
            <a:noFill/>
            <a:round/>
            <a:headEnd/>
            <a:tailEnd/>
          </a:ln>
          <a:effectLst>
            <a:reflection blurRad="6350" stA="19000" endPos="53000" dir="5400000" sy="-100000" algn="bl" rotWithShape="0"/>
          </a:effectLst>
        </p:spPr>
        <p:txBody>
          <a:bodyPr vert="horz" wrap="square" lIns="0" tIns="0" rIns="0" bIns="36000" numCol="1" anchor="ctr" anchorCtr="1" compatLnSpc="1">
            <a:prstTxWarp prst="textNoShape">
              <a:avLst/>
            </a:prstTxWarp>
            <a:normAutofit/>
          </a:bodyPr>
          <a:lstStyle/>
          <a:p>
            <a:pPr algn="just">
              <a:defRPr/>
            </a:pPr>
            <a:r>
              <a:rPr lang="en-US" altLang="zh-CN" b="1" kern="0" dirty="0" smtClean="0">
                <a:solidFill>
                  <a:srgbClr val="FFFFFF"/>
                </a:solidFill>
                <a:latin typeface="华文细黑" panose="02010600040101010101" pitchFamily="2" charset="-122"/>
                <a:ea typeface="华文细黑" panose="02010600040101010101" pitchFamily="2" charset="-122"/>
              </a:rPr>
              <a:t>   How </a:t>
            </a:r>
            <a:r>
              <a:rPr lang="en-US" altLang="zh-CN" b="1" kern="0" dirty="0">
                <a:solidFill>
                  <a:srgbClr val="FFFFFF"/>
                </a:solidFill>
                <a:latin typeface="华文细黑" panose="02010600040101010101" pitchFamily="2" charset="-122"/>
                <a:ea typeface="华文细黑" panose="02010600040101010101" pitchFamily="2" charset="-122"/>
              </a:rPr>
              <a:t>to enroll in class and learn online</a:t>
            </a:r>
          </a:p>
        </p:txBody>
      </p:sp>
      <p:sp>
        <p:nvSpPr>
          <p:cNvPr id="26" name="下箭头 25"/>
          <p:cNvSpPr/>
          <p:nvPr/>
        </p:nvSpPr>
        <p:spPr bwMode="auto">
          <a:xfrm>
            <a:off x="6384032" y="4161803"/>
            <a:ext cx="216024" cy="252040"/>
          </a:xfrm>
          <a:prstGeom prst="downArrow">
            <a:avLst/>
          </a:prstGeom>
          <a:solidFill>
            <a:srgbClr val="FF0000"/>
          </a:solidFill>
          <a:ln>
            <a:solidFill>
              <a:srgbClr val="FF0000"/>
            </a:solid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30967335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2"/>
          <p:cNvSpPr>
            <a:spLocks noGrp="1" noChangeArrowheads="1"/>
          </p:cNvSpPr>
          <p:nvPr>
            <p:ph type="title"/>
          </p:nvPr>
        </p:nvSpPr>
        <p:spPr>
          <a:xfrm>
            <a:off x="6248207" y="414878"/>
            <a:ext cx="5256584" cy="344056"/>
          </a:xfrm>
        </p:spPr>
        <p:txBody>
          <a:bodyPr/>
          <a:lstStyle/>
          <a:p>
            <a:pPr eaLnBrk="1" hangingPunct="1"/>
            <a:r>
              <a:rPr lang="en-US" altLang="zh-CN" sz="1600" dirty="0" smtClean="0"/>
              <a:t>User Center——My Voucher——Apply for Vouchers</a:t>
            </a:r>
            <a:endParaRPr lang="zh-CN" altLang="en-US" sz="1600" dirty="0" smtClean="0"/>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2386" y="946881"/>
            <a:ext cx="9805033" cy="1367048"/>
          </a:xfrm>
          <a:prstGeom prst="rect">
            <a:avLst/>
          </a:prstGeom>
          <a:ln>
            <a:solidFill>
              <a:schemeClr val="tx1"/>
            </a:solidFill>
            <a:prstDash val="dash"/>
          </a:ln>
        </p:spPr>
      </p:pic>
      <p:sp>
        <p:nvSpPr>
          <p:cNvPr id="6" name="矩形 5"/>
          <p:cNvSpPr/>
          <p:nvPr/>
        </p:nvSpPr>
        <p:spPr bwMode="auto">
          <a:xfrm>
            <a:off x="10767379" y="1042524"/>
            <a:ext cx="360040" cy="288031"/>
          </a:xfrm>
          <a:prstGeom prst="rect">
            <a:avLst/>
          </a:prstGeom>
          <a:noFill/>
          <a:ln w="28575">
            <a:solidFill>
              <a:srgbClr val="FF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14" name="KSO_Shape"/>
          <p:cNvSpPr>
            <a:spLocks/>
          </p:cNvSpPr>
          <p:nvPr/>
        </p:nvSpPr>
        <p:spPr bwMode="auto">
          <a:xfrm>
            <a:off x="10917959" y="1186539"/>
            <a:ext cx="353476" cy="442261"/>
          </a:xfrm>
          <a:custGeom>
            <a:avLst/>
            <a:gdLst/>
            <a:ahLst/>
            <a:cxnLst/>
            <a:rect l="0" t="0" r="r" b="b"/>
            <a:pathLst>
              <a:path w="1646238" h="2433638">
                <a:moveTo>
                  <a:pt x="577732" y="161925"/>
                </a:moveTo>
                <a:lnTo>
                  <a:pt x="586070" y="162719"/>
                </a:lnTo>
                <a:lnTo>
                  <a:pt x="593614" y="163910"/>
                </a:lnTo>
                <a:lnTo>
                  <a:pt x="597585" y="164703"/>
                </a:lnTo>
                <a:lnTo>
                  <a:pt x="601953" y="165894"/>
                </a:lnTo>
                <a:lnTo>
                  <a:pt x="605526" y="167482"/>
                </a:lnTo>
                <a:lnTo>
                  <a:pt x="609100" y="169069"/>
                </a:lnTo>
                <a:lnTo>
                  <a:pt x="612674" y="171053"/>
                </a:lnTo>
                <a:lnTo>
                  <a:pt x="616247" y="173435"/>
                </a:lnTo>
                <a:lnTo>
                  <a:pt x="619821" y="176610"/>
                </a:lnTo>
                <a:lnTo>
                  <a:pt x="623394" y="179388"/>
                </a:lnTo>
                <a:lnTo>
                  <a:pt x="626968" y="182563"/>
                </a:lnTo>
                <a:lnTo>
                  <a:pt x="630145" y="186135"/>
                </a:lnTo>
                <a:lnTo>
                  <a:pt x="633321" y="190103"/>
                </a:lnTo>
                <a:lnTo>
                  <a:pt x="636498" y="194469"/>
                </a:lnTo>
                <a:lnTo>
                  <a:pt x="639674" y="199232"/>
                </a:lnTo>
                <a:lnTo>
                  <a:pt x="642454" y="204788"/>
                </a:lnTo>
                <a:lnTo>
                  <a:pt x="645233" y="210344"/>
                </a:lnTo>
                <a:lnTo>
                  <a:pt x="648013" y="216297"/>
                </a:lnTo>
                <a:lnTo>
                  <a:pt x="650792" y="222647"/>
                </a:lnTo>
                <a:lnTo>
                  <a:pt x="653969" y="229394"/>
                </a:lnTo>
                <a:lnTo>
                  <a:pt x="656351" y="237332"/>
                </a:lnTo>
                <a:lnTo>
                  <a:pt x="658733" y="245269"/>
                </a:lnTo>
                <a:lnTo>
                  <a:pt x="838208" y="927100"/>
                </a:lnTo>
                <a:lnTo>
                  <a:pt x="840193" y="928291"/>
                </a:lnTo>
                <a:lnTo>
                  <a:pt x="841781" y="933450"/>
                </a:lnTo>
                <a:lnTo>
                  <a:pt x="899356" y="921941"/>
                </a:lnTo>
                <a:lnTo>
                  <a:pt x="911665" y="922338"/>
                </a:lnTo>
                <a:lnTo>
                  <a:pt x="923180" y="923529"/>
                </a:lnTo>
                <a:lnTo>
                  <a:pt x="935489" y="924719"/>
                </a:lnTo>
                <a:lnTo>
                  <a:pt x="946607" y="926704"/>
                </a:lnTo>
                <a:lnTo>
                  <a:pt x="957725" y="929482"/>
                </a:lnTo>
                <a:lnTo>
                  <a:pt x="969240" y="932657"/>
                </a:lnTo>
                <a:lnTo>
                  <a:pt x="979960" y="936229"/>
                </a:lnTo>
                <a:lnTo>
                  <a:pt x="991078" y="939800"/>
                </a:lnTo>
                <a:lnTo>
                  <a:pt x="1001402" y="944166"/>
                </a:lnTo>
                <a:lnTo>
                  <a:pt x="1011726" y="948929"/>
                </a:lnTo>
                <a:lnTo>
                  <a:pt x="1022049" y="954485"/>
                </a:lnTo>
                <a:lnTo>
                  <a:pt x="1031976" y="960438"/>
                </a:lnTo>
                <a:lnTo>
                  <a:pt x="1041506" y="966788"/>
                </a:lnTo>
                <a:lnTo>
                  <a:pt x="1051432" y="973535"/>
                </a:lnTo>
                <a:lnTo>
                  <a:pt x="1060565" y="980679"/>
                </a:lnTo>
                <a:lnTo>
                  <a:pt x="1069697" y="988616"/>
                </a:lnTo>
                <a:lnTo>
                  <a:pt x="1076050" y="994172"/>
                </a:lnTo>
                <a:lnTo>
                  <a:pt x="1081212" y="999729"/>
                </a:lnTo>
                <a:lnTo>
                  <a:pt x="1086374" y="1005682"/>
                </a:lnTo>
                <a:lnTo>
                  <a:pt x="1090345" y="1012032"/>
                </a:lnTo>
                <a:lnTo>
                  <a:pt x="1126478" y="1071960"/>
                </a:lnTo>
                <a:lnTo>
                  <a:pt x="1183258" y="1074341"/>
                </a:lnTo>
                <a:lnTo>
                  <a:pt x="1184847" y="1075532"/>
                </a:lnTo>
                <a:lnTo>
                  <a:pt x="1199538" y="1077913"/>
                </a:lnTo>
                <a:lnTo>
                  <a:pt x="1214230" y="1081088"/>
                </a:lnTo>
                <a:lnTo>
                  <a:pt x="1228524" y="1085057"/>
                </a:lnTo>
                <a:lnTo>
                  <a:pt x="1242818" y="1089422"/>
                </a:lnTo>
                <a:lnTo>
                  <a:pt x="1256716" y="1094582"/>
                </a:lnTo>
                <a:lnTo>
                  <a:pt x="1271010" y="1100932"/>
                </a:lnTo>
                <a:lnTo>
                  <a:pt x="1284510" y="1106885"/>
                </a:lnTo>
                <a:lnTo>
                  <a:pt x="1298011" y="1114029"/>
                </a:lnTo>
                <a:lnTo>
                  <a:pt x="1310717" y="1121172"/>
                </a:lnTo>
                <a:lnTo>
                  <a:pt x="1323820" y="1129507"/>
                </a:lnTo>
                <a:lnTo>
                  <a:pt x="1336129" y="1137444"/>
                </a:lnTo>
                <a:lnTo>
                  <a:pt x="1348041" y="1146175"/>
                </a:lnTo>
                <a:lnTo>
                  <a:pt x="1359953" y="1155700"/>
                </a:lnTo>
                <a:lnTo>
                  <a:pt x="1371071" y="1165225"/>
                </a:lnTo>
                <a:lnTo>
                  <a:pt x="1381792" y="1175147"/>
                </a:lnTo>
                <a:lnTo>
                  <a:pt x="1392115" y="1185863"/>
                </a:lnTo>
                <a:lnTo>
                  <a:pt x="1408792" y="1204119"/>
                </a:lnTo>
                <a:lnTo>
                  <a:pt x="1424278" y="1223566"/>
                </a:lnTo>
                <a:lnTo>
                  <a:pt x="1439763" y="1243410"/>
                </a:lnTo>
                <a:lnTo>
                  <a:pt x="1454058" y="1263254"/>
                </a:lnTo>
                <a:lnTo>
                  <a:pt x="1467955" y="1283891"/>
                </a:lnTo>
                <a:lnTo>
                  <a:pt x="1480264" y="1305322"/>
                </a:lnTo>
                <a:lnTo>
                  <a:pt x="1492970" y="1327150"/>
                </a:lnTo>
                <a:lnTo>
                  <a:pt x="1504088" y="1348582"/>
                </a:lnTo>
                <a:lnTo>
                  <a:pt x="1505279" y="1351360"/>
                </a:lnTo>
                <a:lnTo>
                  <a:pt x="1506471" y="1352154"/>
                </a:lnTo>
                <a:lnTo>
                  <a:pt x="1508059" y="1352550"/>
                </a:lnTo>
                <a:lnTo>
                  <a:pt x="1518780" y="1353344"/>
                </a:lnTo>
                <a:lnTo>
                  <a:pt x="1528309" y="1355329"/>
                </a:lnTo>
                <a:lnTo>
                  <a:pt x="1537839" y="1357710"/>
                </a:lnTo>
                <a:lnTo>
                  <a:pt x="1546971" y="1360885"/>
                </a:lnTo>
                <a:lnTo>
                  <a:pt x="1555707" y="1364457"/>
                </a:lnTo>
                <a:lnTo>
                  <a:pt x="1563648" y="1368822"/>
                </a:lnTo>
                <a:lnTo>
                  <a:pt x="1571590" y="1373982"/>
                </a:lnTo>
                <a:lnTo>
                  <a:pt x="1578737" y="1379935"/>
                </a:lnTo>
                <a:lnTo>
                  <a:pt x="1585487" y="1385888"/>
                </a:lnTo>
                <a:lnTo>
                  <a:pt x="1591840" y="1392238"/>
                </a:lnTo>
                <a:lnTo>
                  <a:pt x="1597796" y="1398985"/>
                </a:lnTo>
                <a:lnTo>
                  <a:pt x="1603752" y="1406525"/>
                </a:lnTo>
                <a:lnTo>
                  <a:pt x="1608914" y="1413669"/>
                </a:lnTo>
                <a:lnTo>
                  <a:pt x="1613678" y="1421607"/>
                </a:lnTo>
                <a:lnTo>
                  <a:pt x="1618046" y="1429544"/>
                </a:lnTo>
                <a:lnTo>
                  <a:pt x="1622017" y="1437879"/>
                </a:lnTo>
                <a:lnTo>
                  <a:pt x="1625988" y="1446213"/>
                </a:lnTo>
                <a:lnTo>
                  <a:pt x="1629561" y="1454547"/>
                </a:lnTo>
                <a:lnTo>
                  <a:pt x="1632738" y="1463279"/>
                </a:lnTo>
                <a:lnTo>
                  <a:pt x="1635517" y="1471613"/>
                </a:lnTo>
                <a:lnTo>
                  <a:pt x="1637900" y="1479947"/>
                </a:lnTo>
                <a:lnTo>
                  <a:pt x="1639885" y="1488282"/>
                </a:lnTo>
                <a:lnTo>
                  <a:pt x="1641473" y="1497013"/>
                </a:lnTo>
                <a:lnTo>
                  <a:pt x="1643062" y="1504950"/>
                </a:lnTo>
                <a:lnTo>
                  <a:pt x="1644253" y="1512491"/>
                </a:lnTo>
                <a:lnTo>
                  <a:pt x="1645047" y="1520429"/>
                </a:lnTo>
                <a:lnTo>
                  <a:pt x="1645841" y="1527969"/>
                </a:lnTo>
                <a:lnTo>
                  <a:pt x="1646238" y="1534716"/>
                </a:lnTo>
                <a:lnTo>
                  <a:pt x="1646238" y="1541463"/>
                </a:lnTo>
                <a:lnTo>
                  <a:pt x="1646238" y="1548210"/>
                </a:lnTo>
                <a:lnTo>
                  <a:pt x="1645841" y="1553766"/>
                </a:lnTo>
                <a:lnTo>
                  <a:pt x="1645444" y="1558925"/>
                </a:lnTo>
                <a:lnTo>
                  <a:pt x="1643458" y="1570832"/>
                </a:lnTo>
                <a:lnTo>
                  <a:pt x="1642267" y="1583532"/>
                </a:lnTo>
                <a:lnTo>
                  <a:pt x="1641473" y="1595835"/>
                </a:lnTo>
                <a:lnTo>
                  <a:pt x="1640679" y="1608535"/>
                </a:lnTo>
                <a:lnTo>
                  <a:pt x="1634723" y="1749029"/>
                </a:lnTo>
                <a:lnTo>
                  <a:pt x="1628370" y="1889126"/>
                </a:lnTo>
                <a:lnTo>
                  <a:pt x="1627973" y="1902222"/>
                </a:lnTo>
                <a:lnTo>
                  <a:pt x="1626385" y="1915716"/>
                </a:lnTo>
                <a:lnTo>
                  <a:pt x="1625194" y="1928416"/>
                </a:lnTo>
                <a:lnTo>
                  <a:pt x="1623208" y="1941910"/>
                </a:lnTo>
                <a:lnTo>
                  <a:pt x="1621223" y="1954610"/>
                </a:lnTo>
                <a:lnTo>
                  <a:pt x="1618840" y="1968104"/>
                </a:lnTo>
                <a:lnTo>
                  <a:pt x="1616061" y="1980804"/>
                </a:lnTo>
                <a:lnTo>
                  <a:pt x="1612884" y="1993504"/>
                </a:lnTo>
                <a:lnTo>
                  <a:pt x="1604546" y="2026444"/>
                </a:lnTo>
                <a:lnTo>
                  <a:pt x="1595414" y="2058988"/>
                </a:lnTo>
                <a:lnTo>
                  <a:pt x="1586281" y="2091532"/>
                </a:lnTo>
                <a:lnTo>
                  <a:pt x="1577148" y="2123679"/>
                </a:lnTo>
                <a:lnTo>
                  <a:pt x="1579134" y="2125663"/>
                </a:lnTo>
                <a:lnTo>
                  <a:pt x="1617252" y="2294732"/>
                </a:lnTo>
                <a:lnTo>
                  <a:pt x="1571590" y="2303463"/>
                </a:lnTo>
                <a:lnTo>
                  <a:pt x="1487411" y="2318147"/>
                </a:lnTo>
                <a:lnTo>
                  <a:pt x="1251951" y="2359026"/>
                </a:lnTo>
                <a:lnTo>
                  <a:pt x="1000608" y="2402285"/>
                </a:lnTo>
                <a:lnTo>
                  <a:pt x="897370" y="2420541"/>
                </a:lnTo>
                <a:lnTo>
                  <a:pt x="824310" y="2433638"/>
                </a:lnTo>
                <a:lnTo>
                  <a:pt x="785398" y="2236391"/>
                </a:lnTo>
                <a:lnTo>
                  <a:pt x="781030" y="2228851"/>
                </a:lnTo>
                <a:lnTo>
                  <a:pt x="776662" y="2221707"/>
                </a:lnTo>
                <a:lnTo>
                  <a:pt x="771897" y="2214563"/>
                </a:lnTo>
                <a:lnTo>
                  <a:pt x="767133" y="2207816"/>
                </a:lnTo>
                <a:lnTo>
                  <a:pt x="761574" y="2201069"/>
                </a:lnTo>
                <a:lnTo>
                  <a:pt x="756015" y="2194719"/>
                </a:lnTo>
                <a:lnTo>
                  <a:pt x="750456" y="2188369"/>
                </a:lnTo>
                <a:lnTo>
                  <a:pt x="744897" y="2182416"/>
                </a:lnTo>
                <a:lnTo>
                  <a:pt x="738544" y="2176463"/>
                </a:lnTo>
                <a:lnTo>
                  <a:pt x="732191" y="2170907"/>
                </a:lnTo>
                <a:lnTo>
                  <a:pt x="725441" y="2165351"/>
                </a:lnTo>
                <a:lnTo>
                  <a:pt x="719088" y="2159794"/>
                </a:lnTo>
                <a:lnTo>
                  <a:pt x="711940" y="2155032"/>
                </a:lnTo>
                <a:lnTo>
                  <a:pt x="704396" y="2149873"/>
                </a:lnTo>
                <a:lnTo>
                  <a:pt x="697249" y="2145507"/>
                </a:lnTo>
                <a:lnTo>
                  <a:pt x="689705" y="2141141"/>
                </a:lnTo>
                <a:lnTo>
                  <a:pt x="678984" y="2135585"/>
                </a:lnTo>
                <a:lnTo>
                  <a:pt x="668660" y="2130029"/>
                </a:lnTo>
                <a:lnTo>
                  <a:pt x="648807" y="2118519"/>
                </a:lnTo>
                <a:lnTo>
                  <a:pt x="630145" y="2106216"/>
                </a:lnTo>
                <a:lnTo>
                  <a:pt x="611482" y="2093119"/>
                </a:lnTo>
                <a:lnTo>
                  <a:pt x="593217" y="2080022"/>
                </a:lnTo>
                <a:lnTo>
                  <a:pt x="576144" y="2065735"/>
                </a:lnTo>
                <a:lnTo>
                  <a:pt x="559070" y="2051447"/>
                </a:lnTo>
                <a:lnTo>
                  <a:pt x="543187" y="2035969"/>
                </a:lnTo>
                <a:lnTo>
                  <a:pt x="526907" y="2020491"/>
                </a:lnTo>
                <a:lnTo>
                  <a:pt x="511422" y="2004616"/>
                </a:lnTo>
                <a:lnTo>
                  <a:pt x="496333" y="1988344"/>
                </a:lnTo>
                <a:lnTo>
                  <a:pt x="481245" y="1971676"/>
                </a:lnTo>
                <a:lnTo>
                  <a:pt x="466951" y="1954610"/>
                </a:lnTo>
                <a:lnTo>
                  <a:pt x="452259" y="1937147"/>
                </a:lnTo>
                <a:lnTo>
                  <a:pt x="424067" y="1902222"/>
                </a:lnTo>
                <a:lnTo>
                  <a:pt x="418111" y="1894285"/>
                </a:lnTo>
                <a:lnTo>
                  <a:pt x="412552" y="1886744"/>
                </a:lnTo>
                <a:lnTo>
                  <a:pt x="401435" y="1870472"/>
                </a:lnTo>
                <a:lnTo>
                  <a:pt x="391508" y="1853804"/>
                </a:lnTo>
                <a:lnTo>
                  <a:pt x="381978" y="1837532"/>
                </a:lnTo>
                <a:lnTo>
                  <a:pt x="372846" y="1820069"/>
                </a:lnTo>
                <a:lnTo>
                  <a:pt x="364110" y="1803401"/>
                </a:lnTo>
                <a:lnTo>
                  <a:pt x="356169" y="1785541"/>
                </a:lnTo>
                <a:lnTo>
                  <a:pt x="348228" y="1768079"/>
                </a:lnTo>
                <a:lnTo>
                  <a:pt x="332345" y="1733551"/>
                </a:lnTo>
                <a:lnTo>
                  <a:pt x="324404" y="1716485"/>
                </a:lnTo>
                <a:lnTo>
                  <a:pt x="316065" y="1699022"/>
                </a:lnTo>
                <a:lnTo>
                  <a:pt x="307727" y="1682354"/>
                </a:lnTo>
                <a:lnTo>
                  <a:pt x="298991" y="1666082"/>
                </a:lnTo>
                <a:lnTo>
                  <a:pt x="289462" y="1649413"/>
                </a:lnTo>
                <a:lnTo>
                  <a:pt x="279535" y="1633935"/>
                </a:lnTo>
                <a:lnTo>
                  <a:pt x="275962" y="1624410"/>
                </a:lnTo>
                <a:lnTo>
                  <a:pt x="271594" y="1614885"/>
                </a:lnTo>
                <a:lnTo>
                  <a:pt x="266829" y="1605360"/>
                </a:lnTo>
                <a:lnTo>
                  <a:pt x="261667" y="1595835"/>
                </a:lnTo>
                <a:lnTo>
                  <a:pt x="256505" y="1586310"/>
                </a:lnTo>
                <a:lnTo>
                  <a:pt x="250946" y="1577182"/>
                </a:lnTo>
                <a:lnTo>
                  <a:pt x="239431" y="1558132"/>
                </a:lnTo>
                <a:lnTo>
                  <a:pt x="227122" y="1539479"/>
                </a:lnTo>
                <a:lnTo>
                  <a:pt x="214813" y="1521619"/>
                </a:lnTo>
                <a:lnTo>
                  <a:pt x="190592" y="1486694"/>
                </a:lnTo>
                <a:lnTo>
                  <a:pt x="185827" y="1479154"/>
                </a:lnTo>
                <a:lnTo>
                  <a:pt x="181063" y="1470422"/>
                </a:lnTo>
                <a:lnTo>
                  <a:pt x="170342" y="1450579"/>
                </a:lnTo>
                <a:lnTo>
                  <a:pt x="164783" y="1441054"/>
                </a:lnTo>
                <a:lnTo>
                  <a:pt x="159224" y="1431132"/>
                </a:lnTo>
                <a:lnTo>
                  <a:pt x="156444" y="1427163"/>
                </a:lnTo>
                <a:lnTo>
                  <a:pt x="153268" y="1423194"/>
                </a:lnTo>
                <a:lnTo>
                  <a:pt x="149694" y="1419622"/>
                </a:lnTo>
                <a:lnTo>
                  <a:pt x="146518" y="1416447"/>
                </a:lnTo>
                <a:lnTo>
                  <a:pt x="143738" y="1413272"/>
                </a:lnTo>
                <a:lnTo>
                  <a:pt x="140959" y="1409304"/>
                </a:lnTo>
                <a:lnTo>
                  <a:pt x="138576" y="1404541"/>
                </a:lnTo>
                <a:lnTo>
                  <a:pt x="136591" y="1398985"/>
                </a:lnTo>
                <a:lnTo>
                  <a:pt x="134209" y="1393429"/>
                </a:lnTo>
                <a:lnTo>
                  <a:pt x="132620" y="1387475"/>
                </a:lnTo>
                <a:lnTo>
                  <a:pt x="129047" y="1373982"/>
                </a:lnTo>
                <a:lnTo>
                  <a:pt x="125870" y="1360488"/>
                </a:lnTo>
                <a:lnTo>
                  <a:pt x="122694" y="1346994"/>
                </a:lnTo>
                <a:lnTo>
                  <a:pt x="120311" y="1335485"/>
                </a:lnTo>
                <a:lnTo>
                  <a:pt x="117532" y="1325563"/>
                </a:lnTo>
                <a:lnTo>
                  <a:pt x="109194" y="1300560"/>
                </a:lnTo>
                <a:lnTo>
                  <a:pt x="100458" y="1276350"/>
                </a:lnTo>
                <a:lnTo>
                  <a:pt x="95296" y="1264047"/>
                </a:lnTo>
                <a:lnTo>
                  <a:pt x="90531" y="1252538"/>
                </a:lnTo>
                <a:lnTo>
                  <a:pt x="85767" y="1241425"/>
                </a:lnTo>
                <a:lnTo>
                  <a:pt x="80208" y="1229916"/>
                </a:lnTo>
                <a:lnTo>
                  <a:pt x="77031" y="1223566"/>
                </a:lnTo>
                <a:lnTo>
                  <a:pt x="73458" y="1217216"/>
                </a:lnTo>
                <a:lnTo>
                  <a:pt x="65119" y="1203722"/>
                </a:lnTo>
                <a:lnTo>
                  <a:pt x="55987" y="1190625"/>
                </a:lnTo>
                <a:lnTo>
                  <a:pt x="46457" y="1177132"/>
                </a:lnTo>
                <a:lnTo>
                  <a:pt x="26207" y="1150938"/>
                </a:lnTo>
                <a:lnTo>
                  <a:pt x="6353" y="1125538"/>
                </a:lnTo>
                <a:lnTo>
                  <a:pt x="3574" y="1121172"/>
                </a:lnTo>
                <a:lnTo>
                  <a:pt x="1589" y="1116410"/>
                </a:lnTo>
                <a:lnTo>
                  <a:pt x="397" y="1111250"/>
                </a:lnTo>
                <a:lnTo>
                  <a:pt x="0" y="1106091"/>
                </a:lnTo>
                <a:lnTo>
                  <a:pt x="0" y="1100535"/>
                </a:lnTo>
                <a:lnTo>
                  <a:pt x="794" y="1094582"/>
                </a:lnTo>
                <a:lnTo>
                  <a:pt x="1986" y="1088629"/>
                </a:lnTo>
                <a:lnTo>
                  <a:pt x="3574" y="1083072"/>
                </a:lnTo>
                <a:lnTo>
                  <a:pt x="5559" y="1077516"/>
                </a:lnTo>
                <a:lnTo>
                  <a:pt x="8339" y="1071960"/>
                </a:lnTo>
                <a:lnTo>
                  <a:pt x="11118" y="1066404"/>
                </a:lnTo>
                <a:lnTo>
                  <a:pt x="14295" y="1061641"/>
                </a:lnTo>
                <a:lnTo>
                  <a:pt x="17868" y="1056879"/>
                </a:lnTo>
                <a:lnTo>
                  <a:pt x="21045" y="1052910"/>
                </a:lnTo>
                <a:lnTo>
                  <a:pt x="24618" y="1048941"/>
                </a:lnTo>
                <a:lnTo>
                  <a:pt x="28192" y="1045766"/>
                </a:lnTo>
                <a:lnTo>
                  <a:pt x="33751" y="1041400"/>
                </a:lnTo>
                <a:lnTo>
                  <a:pt x="39310" y="1037432"/>
                </a:lnTo>
                <a:lnTo>
                  <a:pt x="45663" y="1034257"/>
                </a:lnTo>
                <a:lnTo>
                  <a:pt x="52016" y="1031479"/>
                </a:lnTo>
                <a:lnTo>
                  <a:pt x="58369" y="1029097"/>
                </a:lnTo>
                <a:lnTo>
                  <a:pt x="64722" y="1027113"/>
                </a:lnTo>
                <a:lnTo>
                  <a:pt x="71869" y="1025922"/>
                </a:lnTo>
                <a:lnTo>
                  <a:pt x="78619" y="1024732"/>
                </a:lnTo>
                <a:lnTo>
                  <a:pt x="85767" y="1023938"/>
                </a:lnTo>
                <a:lnTo>
                  <a:pt x="92517" y="1023541"/>
                </a:lnTo>
                <a:lnTo>
                  <a:pt x="100061" y="1023938"/>
                </a:lnTo>
                <a:lnTo>
                  <a:pt x="107208" y="1024335"/>
                </a:lnTo>
                <a:lnTo>
                  <a:pt x="114355" y="1024732"/>
                </a:lnTo>
                <a:lnTo>
                  <a:pt x="121503" y="1025922"/>
                </a:lnTo>
                <a:lnTo>
                  <a:pt x="129047" y="1027510"/>
                </a:lnTo>
                <a:lnTo>
                  <a:pt x="136194" y="1029097"/>
                </a:lnTo>
                <a:lnTo>
                  <a:pt x="143341" y="1031082"/>
                </a:lnTo>
                <a:lnTo>
                  <a:pt x="150488" y="1033066"/>
                </a:lnTo>
                <a:lnTo>
                  <a:pt x="157636" y="1035844"/>
                </a:lnTo>
                <a:lnTo>
                  <a:pt x="164783" y="1038622"/>
                </a:lnTo>
                <a:lnTo>
                  <a:pt x="171533" y="1041400"/>
                </a:lnTo>
                <a:lnTo>
                  <a:pt x="177886" y="1044972"/>
                </a:lnTo>
                <a:lnTo>
                  <a:pt x="185033" y="1048544"/>
                </a:lnTo>
                <a:lnTo>
                  <a:pt x="191386" y="1052116"/>
                </a:lnTo>
                <a:lnTo>
                  <a:pt x="197739" y="1055688"/>
                </a:lnTo>
                <a:lnTo>
                  <a:pt x="203695" y="1059657"/>
                </a:lnTo>
                <a:lnTo>
                  <a:pt x="209651" y="1064022"/>
                </a:lnTo>
                <a:lnTo>
                  <a:pt x="215210" y="1067991"/>
                </a:lnTo>
                <a:lnTo>
                  <a:pt x="220769" y="1072754"/>
                </a:lnTo>
                <a:lnTo>
                  <a:pt x="225534" y="1077516"/>
                </a:lnTo>
                <a:lnTo>
                  <a:pt x="230299" y="1081882"/>
                </a:lnTo>
                <a:lnTo>
                  <a:pt x="235064" y="1086644"/>
                </a:lnTo>
                <a:lnTo>
                  <a:pt x="239828" y="1092200"/>
                </a:lnTo>
                <a:lnTo>
                  <a:pt x="244593" y="1097757"/>
                </a:lnTo>
                <a:lnTo>
                  <a:pt x="252932" y="1109663"/>
                </a:lnTo>
                <a:lnTo>
                  <a:pt x="260873" y="1121966"/>
                </a:lnTo>
                <a:lnTo>
                  <a:pt x="268814" y="1135063"/>
                </a:lnTo>
                <a:lnTo>
                  <a:pt x="283903" y="1160463"/>
                </a:lnTo>
                <a:lnTo>
                  <a:pt x="291447" y="1173163"/>
                </a:lnTo>
                <a:lnTo>
                  <a:pt x="299388" y="1185069"/>
                </a:lnTo>
                <a:lnTo>
                  <a:pt x="306139" y="1195785"/>
                </a:lnTo>
                <a:lnTo>
                  <a:pt x="312889" y="1206897"/>
                </a:lnTo>
                <a:lnTo>
                  <a:pt x="327580" y="1230710"/>
                </a:lnTo>
                <a:lnTo>
                  <a:pt x="342272" y="1255713"/>
                </a:lnTo>
                <a:lnTo>
                  <a:pt x="357757" y="1281113"/>
                </a:lnTo>
                <a:lnTo>
                  <a:pt x="365699" y="1293416"/>
                </a:lnTo>
                <a:lnTo>
                  <a:pt x="373640" y="1305719"/>
                </a:lnTo>
                <a:lnTo>
                  <a:pt x="382375" y="1317229"/>
                </a:lnTo>
                <a:lnTo>
                  <a:pt x="390714" y="1328738"/>
                </a:lnTo>
                <a:lnTo>
                  <a:pt x="399846" y="1339454"/>
                </a:lnTo>
                <a:lnTo>
                  <a:pt x="409376" y="1348979"/>
                </a:lnTo>
                <a:lnTo>
                  <a:pt x="418905" y="1358504"/>
                </a:lnTo>
                <a:lnTo>
                  <a:pt x="423670" y="1362472"/>
                </a:lnTo>
                <a:lnTo>
                  <a:pt x="428832" y="1366441"/>
                </a:lnTo>
                <a:lnTo>
                  <a:pt x="437171" y="1372791"/>
                </a:lnTo>
                <a:lnTo>
                  <a:pt x="445112" y="1378744"/>
                </a:lnTo>
                <a:lnTo>
                  <a:pt x="453450" y="1383904"/>
                </a:lnTo>
                <a:lnTo>
                  <a:pt x="462186" y="1388666"/>
                </a:lnTo>
                <a:lnTo>
                  <a:pt x="470921" y="1392635"/>
                </a:lnTo>
                <a:lnTo>
                  <a:pt x="479260" y="1396207"/>
                </a:lnTo>
                <a:lnTo>
                  <a:pt x="488789" y="1399382"/>
                </a:lnTo>
                <a:lnTo>
                  <a:pt x="497525" y="1402160"/>
                </a:lnTo>
                <a:lnTo>
                  <a:pt x="506657" y="1404144"/>
                </a:lnTo>
                <a:lnTo>
                  <a:pt x="516187" y="1405732"/>
                </a:lnTo>
                <a:lnTo>
                  <a:pt x="525716" y="1407319"/>
                </a:lnTo>
                <a:lnTo>
                  <a:pt x="535246" y="1408113"/>
                </a:lnTo>
                <a:lnTo>
                  <a:pt x="545172" y="1408113"/>
                </a:lnTo>
                <a:lnTo>
                  <a:pt x="555099" y="1407716"/>
                </a:lnTo>
                <a:lnTo>
                  <a:pt x="565423" y="1406922"/>
                </a:lnTo>
                <a:lnTo>
                  <a:pt x="575746" y="1404938"/>
                </a:lnTo>
                <a:lnTo>
                  <a:pt x="578923" y="1404541"/>
                </a:lnTo>
                <a:lnTo>
                  <a:pt x="582497" y="1402954"/>
                </a:lnTo>
                <a:lnTo>
                  <a:pt x="586467" y="1401366"/>
                </a:lnTo>
                <a:lnTo>
                  <a:pt x="590041" y="1398985"/>
                </a:lnTo>
                <a:lnTo>
                  <a:pt x="594012" y="1395810"/>
                </a:lnTo>
                <a:lnTo>
                  <a:pt x="597585" y="1392635"/>
                </a:lnTo>
                <a:lnTo>
                  <a:pt x="601556" y="1389460"/>
                </a:lnTo>
                <a:lnTo>
                  <a:pt x="604335" y="1385491"/>
                </a:lnTo>
                <a:lnTo>
                  <a:pt x="609894" y="1379141"/>
                </a:lnTo>
                <a:lnTo>
                  <a:pt x="614659" y="1372394"/>
                </a:lnTo>
                <a:lnTo>
                  <a:pt x="619424" y="1365647"/>
                </a:lnTo>
                <a:lnTo>
                  <a:pt x="623394" y="1358900"/>
                </a:lnTo>
                <a:lnTo>
                  <a:pt x="627762" y="1352154"/>
                </a:lnTo>
                <a:lnTo>
                  <a:pt x="631336" y="1344613"/>
                </a:lnTo>
                <a:lnTo>
                  <a:pt x="634512" y="1337469"/>
                </a:lnTo>
                <a:lnTo>
                  <a:pt x="637292" y="1330325"/>
                </a:lnTo>
                <a:lnTo>
                  <a:pt x="640071" y="1323182"/>
                </a:lnTo>
                <a:lnTo>
                  <a:pt x="642057" y="1315244"/>
                </a:lnTo>
                <a:lnTo>
                  <a:pt x="644042" y="1307704"/>
                </a:lnTo>
                <a:lnTo>
                  <a:pt x="645233" y="1299766"/>
                </a:lnTo>
                <a:lnTo>
                  <a:pt x="646424" y="1291829"/>
                </a:lnTo>
                <a:lnTo>
                  <a:pt x="647218" y="1283891"/>
                </a:lnTo>
                <a:lnTo>
                  <a:pt x="647616" y="1275557"/>
                </a:lnTo>
                <a:lnTo>
                  <a:pt x="648013" y="1267619"/>
                </a:lnTo>
                <a:lnTo>
                  <a:pt x="647616" y="1259682"/>
                </a:lnTo>
                <a:lnTo>
                  <a:pt x="647218" y="1252538"/>
                </a:lnTo>
                <a:lnTo>
                  <a:pt x="646424" y="1245394"/>
                </a:lnTo>
                <a:lnTo>
                  <a:pt x="645233" y="1237457"/>
                </a:lnTo>
                <a:lnTo>
                  <a:pt x="466951" y="280988"/>
                </a:lnTo>
                <a:lnTo>
                  <a:pt x="465362" y="271463"/>
                </a:lnTo>
                <a:lnTo>
                  <a:pt x="464568" y="263128"/>
                </a:lnTo>
                <a:lnTo>
                  <a:pt x="464568" y="254397"/>
                </a:lnTo>
                <a:lnTo>
                  <a:pt x="464965" y="246857"/>
                </a:lnTo>
                <a:lnTo>
                  <a:pt x="465759" y="239316"/>
                </a:lnTo>
                <a:lnTo>
                  <a:pt x="467348" y="232569"/>
                </a:lnTo>
                <a:lnTo>
                  <a:pt x="468936" y="225822"/>
                </a:lnTo>
                <a:lnTo>
                  <a:pt x="471318" y="219869"/>
                </a:lnTo>
                <a:lnTo>
                  <a:pt x="473701" y="214313"/>
                </a:lnTo>
                <a:lnTo>
                  <a:pt x="476480" y="209153"/>
                </a:lnTo>
                <a:lnTo>
                  <a:pt x="479657" y="204391"/>
                </a:lnTo>
                <a:lnTo>
                  <a:pt x="482833" y="199628"/>
                </a:lnTo>
                <a:lnTo>
                  <a:pt x="486407" y="195263"/>
                </a:lnTo>
                <a:lnTo>
                  <a:pt x="490775" y="191691"/>
                </a:lnTo>
                <a:lnTo>
                  <a:pt x="494348" y="188119"/>
                </a:lnTo>
                <a:lnTo>
                  <a:pt x="498319" y="184944"/>
                </a:lnTo>
                <a:lnTo>
                  <a:pt x="502289" y="182166"/>
                </a:lnTo>
                <a:lnTo>
                  <a:pt x="506657" y="179785"/>
                </a:lnTo>
                <a:lnTo>
                  <a:pt x="514201" y="175419"/>
                </a:lnTo>
                <a:lnTo>
                  <a:pt x="522143" y="171450"/>
                </a:lnTo>
                <a:lnTo>
                  <a:pt x="528893" y="169069"/>
                </a:lnTo>
                <a:lnTo>
                  <a:pt x="534849" y="167482"/>
                </a:lnTo>
                <a:lnTo>
                  <a:pt x="539614" y="166291"/>
                </a:lnTo>
                <a:lnTo>
                  <a:pt x="543981" y="165497"/>
                </a:lnTo>
                <a:lnTo>
                  <a:pt x="552320" y="163910"/>
                </a:lnTo>
                <a:lnTo>
                  <a:pt x="561055" y="162719"/>
                </a:lnTo>
                <a:lnTo>
                  <a:pt x="569393" y="162322"/>
                </a:lnTo>
                <a:lnTo>
                  <a:pt x="577732" y="161925"/>
                </a:lnTo>
                <a:close/>
                <a:moveTo>
                  <a:pt x="576263" y="0"/>
                </a:moveTo>
                <a:lnTo>
                  <a:pt x="594539" y="397"/>
                </a:lnTo>
                <a:lnTo>
                  <a:pt x="612419" y="1589"/>
                </a:lnTo>
                <a:lnTo>
                  <a:pt x="630298" y="3973"/>
                </a:lnTo>
                <a:lnTo>
                  <a:pt x="647780" y="7151"/>
                </a:lnTo>
                <a:lnTo>
                  <a:pt x="664864" y="10727"/>
                </a:lnTo>
                <a:lnTo>
                  <a:pt x="681551" y="15098"/>
                </a:lnTo>
                <a:lnTo>
                  <a:pt x="697841" y="20263"/>
                </a:lnTo>
                <a:lnTo>
                  <a:pt x="714131" y="26620"/>
                </a:lnTo>
                <a:lnTo>
                  <a:pt x="729626" y="33374"/>
                </a:lnTo>
                <a:lnTo>
                  <a:pt x="745122" y="41321"/>
                </a:lnTo>
                <a:lnTo>
                  <a:pt x="759822" y="50062"/>
                </a:lnTo>
                <a:lnTo>
                  <a:pt x="774920" y="59200"/>
                </a:lnTo>
                <a:lnTo>
                  <a:pt x="788826" y="69530"/>
                </a:lnTo>
                <a:lnTo>
                  <a:pt x="803130" y="80655"/>
                </a:lnTo>
                <a:lnTo>
                  <a:pt x="816638" y="92575"/>
                </a:lnTo>
                <a:lnTo>
                  <a:pt x="830147" y="105289"/>
                </a:lnTo>
                <a:lnTo>
                  <a:pt x="842464" y="118798"/>
                </a:lnTo>
                <a:lnTo>
                  <a:pt x="854780" y="132307"/>
                </a:lnTo>
                <a:lnTo>
                  <a:pt x="865508" y="146610"/>
                </a:lnTo>
                <a:lnTo>
                  <a:pt x="876235" y="160516"/>
                </a:lnTo>
                <a:lnTo>
                  <a:pt x="885374" y="175615"/>
                </a:lnTo>
                <a:lnTo>
                  <a:pt x="894115" y="190315"/>
                </a:lnTo>
                <a:lnTo>
                  <a:pt x="901664" y="205811"/>
                </a:lnTo>
                <a:lnTo>
                  <a:pt x="908815" y="221306"/>
                </a:lnTo>
                <a:lnTo>
                  <a:pt x="915172" y="237596"/>
                </a:lnTo>
                <a:lnTo>
                  <a:pt x="920337" y="253886"/>
                </a:lnTo>
                <a:lnTo>
                  <a:pt x="924708" y="270574"/>
                </a:lnTo>
                <a:lnTo>
                  <a:pt x="928284" y="287658"/>
                </a:lnTo>
                <a:lnTo>
                  <a:pt x="931462" y="304743"/>
                </a:lnTo>
                <a:lnTo>
                  <a:pt x="933449" y="322622"/>
                </a:lnTo>
                <a:lnTo>
                  <a:pt x="934641" y="340502"/>
                </a:lnTo>
                <a:lnTo>
                  <a:pt x="935038" y="359175"/>
                </a:lnTo>
                <a:lnTo>
                  <a:pt x="934641" y="377452"/>
                </a:lnTo>
                <a:lnTo>
                  <a:pt x="933449" y="395331"/>
                </a:lnTo>
                <a:lnTo>
                  <a:pt x="931462" y="413211"/>
                </a:lnTo>
                <a:lnTo>
                  <a:pt x="928284" y="430693"/>
                </a:lnTo>
                <a:lnTo>
                  <a:pt x="924708" y="447777"/>
                </a:lnTo>
                <a:lnTo>
                  <a:pt x="920337" y="464465"/>
                </a:lnTo>
                <a:lnTo>
                  <a:pt x="915172" y="480755"/>
                </a:lnTo>
                <a:lnTo>
                  <a:pt x="908815" y="496647"/>
                </a:lnTo>
                <a:lnTo>
                  <a:pt x="901664" y="512540"/>
                </a:lnTo>
                <a:lnTo>
                  <a:pt x="894115" y="527638"/>
                </a:lnTo>
                <a:lnTo>
                  <a:pt x="885374" y="543134"/>
                </a:lnTo>
                <a:lnTo>
                  <a:pt x="876235" y="557437"/>
                </a:lnTo>
                <a:lnTo>
                  <a:pt x="865508" y="572138"/>
                </a:lnTo>
                <a:lnTo>
                  <a:pt x="854780" y="585647"/>
                </a:lnTo>
                <a:lnTo>
                  <a:pt x="842464" y="599553"/>
                </a:lnTo>
                <a:lnTo>
                  <a:pt x="830147" y="612664"/>
                </a:lnTo>
                <a:lnTo>
                  <a:pt x="830147" y="613061"/>
                </a:lnTo>
                <a:lnTo>
                  <a:pt x="822201" y="620611"/>
                </a:lnTo>
                <a:lnTo>
                  <a:pt x="813857" y="628160"/>
                </a:lnTo>
                <a:lnTo>
                  <a:pt x="805911" y="634914"/>
                </a:lnTo>
                <a:lnTo>
                  <a:pt x="797964" y="641668"/>
                </a:lnTo>
                <a:lnTo>
                  <a:pt x="791607" y="619419"/>
                </a:lnTo>
                <a:lnTo>
                  <a:pt x="785250" y="597963"/>
                </a:lnTo>
                <a:lnTo>
                  <a:pt x="778496" y="576111"/>
                </a:lnTo>
                <a:lnTo>
                  <a:pt x="771344" y="553861"/>
                </a:lnTo>
                <a:lnTo>
                  <a:pt x="780880" y="543928"/>
                </a:lnTo>
                <a:lnTo>
                  <a:pt x="790018" y="533201"/>
                </a:lnTo>
                <a:lnTo>
                  <a:pt x="798759" y="522473"/>
                </a:lnTo>
                <a:lnTo>
                  <a:pt x="806705" y="511745"/>
                </a:lnTo>
                <a:lnTo>
                  <a:pt x="813857" y="500223"/>
                </a:lnTo>
                <a:lnTo>
                  <a:pt x="820611" y="488701"/>
                </a:lnTo>
                <a:lnTo>
                  <a:pt x="826571" y="476782"/>
                </a:lnTo>
                <a:lnTo>
                  <a:pt x="831736" y="464862"/>
                </a:lnTo>
                <a:lnTo>
                  <a:pt x="836504" y="452545"/>
                </a:lnTo>
                <a:lnTo>
                  <a:pt x="840477" y="439831"/>
                </a:lnTo>
                <a:lnTo>
                  <a:pt x="844053" y="427117"/>
                </a:lnTo>
                <a:lnTo>
                  <a:pt x="846834" y="414005"/>
                </a:lnTo>
                <a:lnTo>
                  <a:pt x="849218" y="400894"/>
                </a:lnTo>
                <a:lnTo>
                  <a:pt x="850807" y="386988"/>
                </a:lnTo>
                <a:lnTo>
                  <a:pt x="851602" y="373479"/>
                </a:lnTo>
                <a:lnTo>
                  <a:pt x="851999" y="359175"/>
                </a:lnTo>
                <a:lnTo>
                  <a:pt x="851602" y="344872"/>
                </a:lnTo>
                <a:lnTo>
                  <a:pt x="850807" y="330966"/>
                </a:lnTo>
                <a:lnTo>
                  <a:pt x="849218" y="317457"/>
                </a:lnTo>
                <a:lnTo>
                  <a:pt x="846834" y="303948"/>
                </a:lnTo>
                <a:lnTo>
                  <a:pt x="844053" y="291234"/>
                </a:lnTo>
                <a:lnTo>
                  <a:pt x="840477" y="278123"/>
                </a:lnTo>
                <a:lnTo>
                  <a:pt x="836504" y="265806"/>
                </a:lnTo>
                <a:lnTo>
                  <a:pt x="831736" y="253092"/>
                </a:lnTo>
                <a:lnTo>
                  <a:pt x="826571" y="241172"/>
                </a:lnTo>
                <a:lnTo>
                  <a:pt x="820611" y="229253"/>
                </a:lnTo>
                <a:lnTo>
                  <a:pt x="813460" y="217730"/>
                </a:lnTo>
                <a:lnTo>
                  <a:pt x="806308" y="206605"/>
                </a:lnTo>
                <a:lnTo>
                  <a:pt x="798759" y="195481"/>
                </a:lnTo>
                <a:lnTo>
                  <a:pt x="789621" y="185150"/>
                </a:lnTo>
                <a:lnTo>
                  <a:pt x="780880" y="174820"/>
                </a:lnTo>
                <a:lnTo>
                  <a:pt x="770947" y="164092"/>
                </a:lnTo>
                <a:lnTo>
                  <a:pt x="760617" y="154556"/>
                </a:lnTo>
                <a:lnTo>
                  <a:pt x="750287" y="145021"/>
                </a:lnTo>
                <a:lnTo>
                  <a:pt x="739559" y="136677"/>
                </a:lnTo>
                <a:lnTo>
                  <a:pt x="728434" y="129128"/>
                </a:lnTo>
                <a:lnTo>
                  <a:pt x="717310" y="121976"/>
                </a:lnTo>
                <a:lnTo>
                  <a:pt x="705788" y="114825"/>
                </a:lnTo>
                <a:lnTo>
                  <a:pt x="693868" y="108865"/>
                </a:lnTo>
                <a:lnTo>
                  <a:pt x="682346" y="103700"/>
                </a:lnTo>
                <a:lnTo>
                  <a:pt x="669632" y="98932"/>
                </a:lnTo>
                <a:lnTo>
                  <a:pt x="657315" y="94959"/>
                </a:lnTo>
                <a:lnTo>
                  <a:pt x="644204" y="91383"/>
                </a:lnTo>
                <a:lnTo>
                  <a:pt x="631490" y="88204"/>
                </a:lnTo>
                <a:lnTo>
                  <a:pt x="617584" y="86218"/>
                </a:lnTo>
                <a:lnTo>
                  <a:pt x="604472" y="84628"/>
                </a:lnTo>
                <a:lnTo>
                  <a:pt x="590169" y="83436"/>
                </a:lnTo>
                <a:lnTo>
                  <a:pt x="576263" y="83436"/>
                </a:lnTo>
                <a:lnTo>
                  <a:pt x="561960" y="83436"/>
                </a:lnTo>
                <a:lnTo>
                  <a:pt x="548451" y="84628"/>
                </a:lnTo>
                <a:lnTo>
                  <a:pt x="534545" y="86218"/>
                </a:lnTo>
                <a:lnTo>
                  <a:pt x="521434" y="88204"/>
                </a:lnTo>
                <a:lnTo>
                  <a:pt x="507925" y="91383"/>
                </a:lnTo>
                <a:lnTo>
                  <a:pt x="495211" y="94959"/>
                </a:lnTo>
                <a:lnTo>
                  <a:pt x="482497" y="98932"/>
                </a:lnTo>
                <a:lnTo>
                  <a:pt x="470578" y="103700"/>
                </a:lnTo>
                <a:lnTo>
                  <a:pt x="458658" y="108865"/>
                </a:lnTo>
                <a:lnTo>
                  <a:pt x="446341" y="114825"/>
                </a:lnTo>
                <a:lnTo>
                  <a:pt x="435217" y="121976"/>
                </a:lnTo>
                <a:lnTo>
                  <a:pt x="423694" y="129128"/>
                </a:lnTo>
                <a:lnTo>
                  <a:pt x="412967" y="136677"/>
                </a:lnTo>
                <a:lnTo>
                  <a:pt x="401842" y="145021"/>
                </a:lnTo>
                <a:lnTo>
                  <a:pt x="391512" y="154556"/>
                </a:lnTo>
                <a:lnTo>
                  <a:pt x="381579" y="164092"/>
                </a:lnTo>
                <a:lnTo>
                  <a:pt x="381182" y="164092"/>
                </a:lnTo>
                <a:lnTo>
                  <a:pt x="371249" y="174820"/>
                </a:lnTo>
                <a:lnTo>
                  <a:pt x="362111" y="185150"/>
                </a:lnTo>
                <a:lnTo>
                  <a:pt x="353767" y="195481"/>
                </a:lnTo>
                <a:lnTo>
                  <a:pt x="345821" y="207003"/>
                </a:lnTo>
                <a:lnTo>
                  <a:pt x="338669" y="218128"/>
                </a:lnTo>
                <a:lnTo>
                  <a:pt x="331915" y="229253"/>
                </a:lnTo>
                <a:lnTo>
                  <a:pt x="325955" y="241172"/>
                </a:lnTo>
                <a:lnTo>
                  <a:pt x="320790" y="253092"/>
                </a:lnTo>
                <a:lnTo>
                  <a:pt x="315625" y="265806"/>
                </a:lnTo>
                <a:lnTo>
                  <a:pt x="311652" y="278123"/>
                </a:lnTo>
                <a:lnTo>
                  <a:pt x="308473" y="291234"/>
                </a:lnTo>
                <a:lnTo>
                  <a:pt x="305692" y="303948"/>
                </a:lnTo>
                <a:lnTo>
                  <a:pt x="303308" y="317457"/>
                </a:lnTo>
                <a:lnTo>
                  <a:pt x="301719" y="330966"/>
                </a:lnTo>
                <a:lnTo>
                  <a:pt x="300924" y="345269"/>
                </a:lnTo>
                <a:lnTo>
                  <a:pt x="300527" y="359175"/>
                </a:lnTo>
                <a:lnTo>
                  <a:pt x="300924" y="373479"/>
                </a:lnTo>
                <a:lnTo>
                  <a:pt x="301719" y="386988"/>
                </a:lnTo>
                <a:lnTo>
                  <a:pt x="303308" y="400894"/>
                </a:lnTo>
                <a:lnTo>
                  <a:pt x="305692" y="414005"/>
                </a:lnTo>
                <a:lnTo>
                  <a:pt x="308473" y="427514"/>
                </a:lnTo>
                <a:lnTo>
                  <a:pt x="311652" y="440228"/>
                </a:lnTo>
                <a:lnTo>
                  <a:pt x="315625" y="452545"/>
                </a:lnTo>
                <a:lnTo>
                  <a:pt x="320790" y="464862"/>
                </a:lnTo>
                <a:lnTo>
                  <a:pt x="325955" y="476782"/>
                </a:lnTo>
                <a:lnTo>
                  <a:pt x="331915" y="489098"/>
                </a:lnTo>
                <a:lnTo>
                  <a:pt x="338669" y="500223"/>
                </a:lnTo>
                <a:lnTo>
                  <a:pt x="345821" y="511745"/>
                </a:lnTo>
                <a:lnTo>
                  <a:pt x="353767" y="522870"/>
                </a:lnTo>
                <a:lnTo>
                  <a:pt x="362111" y="533201"/>
                </a:lnTo>
                <a:lnTo>
                  <a:pt x="371249" y="543928"/>
                </a:lnTo>
                <a:lnTo>
                  <a:pt x="381182" y="554258"/>
                </a:lnTo>
                <a:lnTo>
                  <a:pt x="387539" y="560218"/>
                </a:lnTo>
                <a:lnTo>
                  <a:pt x="393896" y="566575"/>
                </a:lnTo>
                <a:lnTo>
                  <a:pt x="400650" y="572138"/>
                </a:lnTo>
                <a:lnTo>
                  <a:pt x="407405" y="577700"/>
                </a:lnTo>
                <a:lnTo>
                  <a:pt x="414159" y="582468"/>
                </a:lnTo>
                <a:lnTo>
                  <a:pt x="420913" y="587633"/>
                </a:lnTo>
                <a:lnTo>
                  <a:pt x="428065" y="592401"/>
                </a:lnTo>
                <a:lnTo>
                  <a:pt x="435614" y="597169"/>
                </a:lnTo>
                <a:lnTo>
                  <a:pt x="442368" y="601142"/>
                </a:lnTo>
                <a:lnTo>
                  <a:pt x="449917" y="605115"/>
                </a:lnTo>
                <a:lnTo>
                  <a:pt x="457069" y="608691"/>
                </a:lnTo>
                <a:lnTo>
                  <a:pt x="465015" y="612267"/>
                </a:lnTo>
                <a:lnTo>
                  <a:pt x="472564" y="615445"/>
                </a:lnTo>
                <a:lnTo>
                  <a:pt x="480113" y="618227"/>
                </a:lnTo>
                <a:lnTo>
                  <a:pt x="488457" y="621008"/>
                </a:lnTo>
                <a:lnTo>
                  <a:pt x="496403" y="623789"/>
                </a:lnTo>
                <a:lnTo>
                  <a:pt x="498787" y="634914"/>
                </a:lnTo>
                <a:lnTo>
                  <a:pt x="501171" y="645642"/>
                </a:lnTo>
                <a:lnTo>
                  <a:pt x="505541" y="667891"/>
                </a:lnTo>
                <a:lnTo>
                  <a:pt x="508720" y="690141"/>
                </a:lnTo>
                <a:lnTo>
                  <a:pt x="511501" y="712788"/>
                </a:lnTo>
                <a:lnTo>
                  <a:pt x="498390" y="710404"/>
                </a:lnTo>
                <a:lnTo>
                  <a:pt x="484881" y="707226"/>
                </a:lnTo>
                <a:lnTo>
                  <a:pt x="472167" y="703253"/>
                </a:lnTo>
                <a:lnTo>
                  <a:pt x="459453" y="699279"/>
                </a:lnTo>
                <a:lnTo>
                  <a:pt x="446739" y="694909"/>
                </a:lnTo>
                <a:lnTo>
                  <a:pt x="434819" y="690141"/>
                </a:lnTo>
                <a:lnTo>
                  <a:pt x="422503" y="684579"/>
                </a:lnTo>
                <a:lnTo>
                  <a:pt x="410583" y="678619"/>
                </a:lnTo>
                <a:lnTo>
                  <a:pt x="398664" y="671864"/>
                </a:lnTo>
                <a:lnTo>
                  <a:pt x="387142" y="665110"/>
                </a:lnTo>
                <a:lnTo>
                  <a:pt x="376017" y="657561"/>
                </a:lnTo>
                <a:lnTo>
                  <a:pt x="364892" y="649615"/>
                </a:lnTo>
                <a:lnTo>
                  <a:pt x="354164" y="641271"/>
                </a:lnTo>
                <a:lnTo>
                  <a:pt x="343040" y="632133"/>
                </a:lnTo>
                <a:lnTo>
                  <a:pt x="332709" y="622994"/>
                </a:lnTo>
                <a:lnTo>
                  <a:pt x="322379" y="612664"/>
                </a:lnTo>
                <a:lnTo>
                  <a:pt x="309665" y="599553"/>
                </a:lnTo>
                <a:lnTo>
                  <a:pt x="297746" y="585647"/>
                </a:lnTo>
                <a:lnTo>
                  <a:pt x="286621" y="572138"/>
                </a:lnTo>
                <a:lnTo>
                  <a:pt x="276291" y="557437"/>
                </a:lnTo>
                <a:lnTo>
                  <a:pt x="267153" y="543134"/>
                </a:lnTo>
                <a:lnTo>
                  <a:pt x="258412" y="527638"/>
                </a:lnTo>
                <a:lnTo>
                  <a:pt x="250465" y="512540"/>
                </a:lnTo>
                <a:lnTo>
                  <a:pt x="243711" y="496647"/>
                </a:lnTo>
                <a:lnTo>
                  <a:pt x="237751" y="480755"/>
                </a:lnTo>
                <a:lnTo>
                  <a:pt x="231792" y="464465"/>
                </a:lnTo>
                <a:lnTo>
                  <a:pt x="227421" y="447777"/>
                </a:lnTo>
                <a:lnTo>
                  <a:pt x="223845" y="430693"/>
                </a:lnTo>
                <a:lnTo>
                  <a:pt x="221064" y="413211"/>
                </a:lnTo>
                <a:lnTo>
                  <a:pt x="219078" y="395331"/>
                </a:lnTo>
                <a:lnTo>
                  <a:pt x="217886" y="377452"/>
                </a:lnTo>
                <a:lnTo>
                  <a:pt x="217488" y="359175"/>
                </a:lnTo>
                <a:lnTo>
                  <a:pt x="217886" y="340502"/>
                </a:lnTo>
                <a:lnTo>
                  <a:pt x="219078" y="322622"/>
                </a:lnTo>
                <a:lnTo>
                  <a:pt x="221064" y="304743"/>
                </a:lnTo>
                <a:lnTo>
                  <a:pt x="223845" y="287658"/>
                </a:lnTo>
                <a:lnTo>
                  <a:pt x="227421" y="270574"/>
                </a:lnTo>
                <a:lnTo>
                  <a:pt x="231792" y="253886"/>
                </a:lnTo>
                <a:lnTo>
                  <a:pt x="237751" y="237596"/>
                </a:lnTo>
                <a:lnTo>
                  <a:pt x="243711" y="221306"/>
                </a:lnTo>
                <a:lnTo>
                  <a:pt x="250465" y="205811"/>
                </a:lnTo>
                <a:lnTo>
                  <a:pt x="258412" y="190315"/>
                </a:lnTo>
                <a:lnTo>
                  <a:pt x="267153" y="175615"/>
                </a:lnTo>
                <a:lnTo>
                  <a:pt x="276291" y="160516"/>
                </a:lnTo>
                <a:lnTo>
                  <a:pt x="286621" y="146610"/>
                </a:lnTo>
                <a:lnTo>
                  <a:pt x="297746" y="132307"/>
                </a:lnTo>
                <a:lnTo>
                  <a:pt x="309665" y="118798"/>
                </a:lnTo>
                <a:lnTo>
                  <a:pt x="322379" y="105289"/>
                </a:lnTo>
                <a:lnTo>
                  <a:pt x="335491" y="92575"/>
                </a:lnTo>
                <a:lnTo>
                  <a:pt x="349397" y="80655"/>
                </a:lnTo>
                <a:lnTo>
                  <a:pt x="363303" y="69530"/>
                </a:lnTo>
                <a:lnTo>
                  <a:pt x="378003" y="59200"/>
                </a:lnTo>
                <a:lnTo>
                  <a:pt x="392307" y="50062"/>
                </a:lnTo>
                <a:lnTo>
                  <a:pt x="407405" y="41321"/>
                </a:lnTo>
                <a:lnTo>
                  <a:pt x="422900" y="33374"/>
                </a:lnTo>
                <a:lnTo>
                  <a:pt x="438395" y="26620"/>
                </a:lnTo>
                <a:lnTo>
                  <a:pt x="454288" y="20263"/>
                </a:lnTo>
                <a:lnTo>
                  <a:pt x="470975" y="15098"/>
                </a:lnTo>
                <a:lnTo>
                  <a:pt x="487662" y="10727"/>
                </a:lnTo>
                <a:lnTo>
                  <a:pt x="504747" y="7151"/>
                </a:lnTo>
                <a:lnTo>
                  <a:pt x="522228" y="3973"/>
                </a:lnTo>
                <a:lnTo>
                  <a:pt x="539710" y="1589"/>
                </a:lnTo>
                <a:lnTo>
                  <a:pt x="557589" y="397"/>
                </a:lnTo>
                <a:lnTo>
                  <a:pt x="57626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642" y="2578630"/>
            <a:ext cx="8349162" cy="1642458"/>
          </a:xfrm>
          <a:prstGeom prst="rect">
            <a:avLst/>
          </a:prstGeom>
          <a:ln>
            <a:solidFill>
              <a:schemeClr val="tx1"/>
            </a:solidFill>
            <a:prstDash val="dash"/>
          </a:ln>
        </p:spPr>
      </p:pic>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24900" y="4365104"/>
            <a:ext cx="8103197" cy="1646066"/>
          </a:xfrm>
          <a:prstGeom prst="rect">
            <a:avLst/>
          </a:prstGeom>
          <a:ln>
            <a:solidFill>
              <a:schemeClr val="tx1"/>
            </a:solidFill>
            <a:prstDash val="dash"/>
          </a:ln>
        </p:spPr>
      </p:pic>
      <p:sp>
        <p:nvSpPr>
          <p:cNvPr id="11" name="矩形 10"/>
          <p:cNvSpPr/>
          <p:nvPr/>
        </p:nvSpPr>
        <p:spPr bwMode="auto">
          <a:xfrm>
            <a:off x="294258" y="3501008"/>
            <a:ext cx="2057326" cy="626840"/>
          </a:xfrm>
          <a:prstGeom prst="rect">
            <a:avLst/>
          </a:prstGeom>
          <a:noFill/>
          <a:ln w="28575">
            <a:solidFill>
              <a:srgbClr val="FF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17" name="KSO_Shape"/>
          <p:cNvSpPr>
            <a:spLocks/>
          </p:cNvSpPr>
          <p:nvPr/>
        </p:nvSpPr>
        <p:spPr bwMode="auto">
          <a:xfrm>
            <a:off x="1426386" y="3719267"/>
            <a:ext cx="353476" cy="442261"/>
          </a:xfrm>
          <a:custGeom>
            <a:avLst/>
            <a:gdLst/>
            <a:ahLst/>
            <a:cxnLst/>
            <a:rect l="0" t="0" r="r" b="b"/>
            <a:pathLst>
              <a:path w="1646238" h="2433638">
                <a:moveTo>
                  <a:pt x="577732" y="161925"/>
                </a:moveTo>
                <a:lnTo>
                  <a:pt x="586070" y="162719"/>
                </a:lnTo>
                <a:lnTo>
                  <a:pt x="593614" y="163910"/>
                </a:lnTo>
                <a:lnTo>
                  <a:pt x="597585" y="164703"/>
                </a:lnTo>
                <a:lnTo>
                  <a:pt x="601953" y="165894"/>
                </a:lnTo>
                <a:lnTo>
                  <a:pt x="605526" y="167482"/>
                </a:lnTo>
                <a:lnTo>
                  <a:pt x="609100" y="169069"/>
                </a:lnTo>
                <a:lnTo>
                  <a:pt x="612674" y="171053"/>
                </a:lnTo>
                <a:lnTo>
                  <a:pt x="616247" y="173435"/>
                </a:lnTo>
                <a:lnTo>
                  <a:pt x="619821" y="176610"/>
                </a:lnTo>
                <a:lnTo>
                  <a:pt x="623394" y="179388"/>
                </a:lnTo>
                <a:lnTo>
                  <a:pt x="626968" y="182563"/>
                </a:lnTo>
                <a:lnTo>
                  <a:pt x="630145" y="186135"/>
                </a:lnTo>
                <a:lnTo>
                  <a:pt x="633321" y="190103"/>
                </a:lnTo>
                <a:lnTo>
                  <a:pt x="636498" y="194469"/>
                </a:lnTo>
                <a:lnTo>
                  <a:pt x="639674" y="199232"/>
                </a:lnTo>
                <a:lnTo>
                  <a:pt x="642454" y="204788"/>
                </a:lnTo>
                <a:lnTo>
                  <a:pt x="645233" y="210344"/>
                </a:lnTo>
                <a:lnTo>
                  <a:pt x="648013" y="216297"/>
                </a:lnTo>
                <a:lnTo>
                  <a:pt x="650792" y="222647"/>
                </a:lnTo>
                <a:lnTo>
                  <a:pt x="653969" y="229394"/>
                </a:lnTo>
                <a:lnTo>
                  <a:pt x="656351" y="237332"/>
                </a:lnTo>
                <a:lnTo>
                  <a:pt x="658733" y="245269"/>
                </a:lnTo>
                <a:lnTo>
                  <a:pt x="838208" y="927100"/>
                </a:lnTo>
                <a:lnTo>
                  <a:pt x="840193" y="928291"/>
                </a:lnTo>
                <a:lnTo>
                  <a:pt x="841781" y="933450"/>
                </a:lnTo>
                <a:lnTo>
                  <a:pt x="899356" y="921941"/>
                </a:lnTo>
                <a:lnTo>
                  <a:pt x="911665" y="922338"/>
                </a:lnTo>
                <a:lnTo>
                  <a:pt x="923180" y="923529"/>
                </a:lnTo>
                <a:lnTo>
                  <a:pt x="935489" y="924719"/>
                </a:lnTo>
                <a:lnTo>
                  <a:pt x="946607" y="926704"/>
                </a:lnTo>
                <a:lnTo>
                  <a:pt x="957725" y="929482"/>
                </a:lnTo>
                <a:lnTo>
                  <a:pt x="969240" y="932657"/>
                </a:lnTo>
                <a:lnTo>
                  <a:pt x="979960" y="936229"/>
                </a:lnTo>
                <a:lnTo>
                  <a:pt x="991078" y="939800"/>
                </a:lnTo>
                <a:lnTo>
                  <a:pt x="1001402" y="944166"/>
                </a:lnTo>
                <a:lnTo>
                  <a:pt x="1011726" y="948929"/>
                </a:lnTo>
                <a:lnTo>
                  <a:pt x="1022049" y="954485"/>
                </a:lnTo>
                <a:lnTo>
                  <a:pt x="1031976" y="960438"/>
                </a:lnTo>
                <a:lnTo>
                  <a:pt x="1041506" y="966788"/>
                </a:lnTo>
                <a:lnTo>
                  <a:pt x="1051432" y="973535"/>
                </a:lnTo>
                <a:lnTo>
                  <a:pt x="1060565" y="980679"/>
                </a:lnTo>
                <a:lnTo>
                  <a:pt x="1069697" y="988616"/>
                </a:lnTo>
                <a:lnTo>
                  <a:pt x="1076050" y="994172"/>
                </a:lnTo>
                <a:lnTo>
                  <a:pt x="1081212" y="999729"/>
                </a:lnTo>
                <a:lnTo>
                  <a:pt x="1086374" y="1005682"/>
                </a:lnTo>
                <a:lnTo>
                  <a:pt x="1090345" y="1012032"/>
                </a:lnTo>
                <a:lnTo>
                  <a:pt x="1126478" y="1071960"/>
                </a:lnTo>
                <a:lnTo>
                  <a:pt x="1183258" y="1074341"/>
                </a:lnTo>
                <a:lnTo>
                  <a:pt x="1184847" y="1075532"/>
                </a:lnTo>
                <a:lnTo>
                  <a:pt x="1199538" y="1077913"/>
                </a:lnTo>
                <a:lnTo>
                  <a:pt x="1214230" y="1081088"/>
                </a:lnTo>
                <a:lnTo>
                  <a:pt x="1228524" y="1085057"/>
                </a:lnTo>
                <a:lnTo>
                  <a:pt x="1242818" y="1089422"/>
                </a:lnTo>
                <a:lnTo>
                  <a:pt x="1256716" y="1094582"/>
                </a:lnTo>
                <a:lnTo>
                  <a:pt x="1271010" y="1100932"/>
                </a:lnTo>
                <a:lnTo>
                  <a:pt x="1284510" y="1106885"/>
                </a:lnTo>
                <a:lnTo>
                  <a:pt x="1298011" y="1114029"/>
                </a:lnTo>
                <a:lnTo>
                  <a:pt x="1310717" y="1121172"/>
                </a:lnTo>
                <a:lnTo>
                  <a:pt x="1323820" y="1129507"/>
                </a:lnTo>
                <a:lnTo>
                  <a:pt x="1336129" y="1137444"/>
                </a:lnTo>
                <a:lnTo>
                  <a:pt x="1348041" y="1146175"/>
                </a:lnTo>
                <a:lnTo>
                  <a:pt x="1359953" y="1155700"/>
                </a:lnTo>
                <a:lnTo>
                  <a:pt x="1371071" y="1165225"/>
                </a:lnTo>
                <a:lnTo>
                  <a:pt x="1381792" y="1175147"/>
                </a:lnTo>
                <a:lnTo>
                  <a:pt x="1392115" y="1185863"/>
                </a:lnTo>
                <a:lnTo>
                  <a:pt x="1408792" y="1204119"/>
                </a:lnTo>
                <a:lnTo>
                  <a:pt x="1424278" y="1223566"/>
                </a:lnTo>
                <a:lnTo>
                  <a:pt x="1439763" y="1243410"/>
                </a:lnTo>
                <a:lnTo>
                  <a:pt x="1454058" y="1263254"/>
                </a:lnTo>
                <a:lnTo>
                  <a:pt x="1467955" y="1283891"/>
                </a:lnTo>
                <a:lnTo>
                  <a:pt x="1480264" y="1305322"/>
                </a:lnTo>
                <a:lnTo>
                  <a:pt x="1492970" y="1327150"/>
                </a:lnTo>
                <a:lnTo>
                  <a:pt x="1504088" y="1348582"/>
                </a:lnTo>
                <a:lnTo>
                  <a:pt x="1505279" y="1351360"/>
                </a:lnTo>
                <a:lnTo>
                  <a:pt x="1506471" y="1352154"/>
                </a:lnTo>
                <a:lnTo>
                  <a:pt x="1508059" y="1352550"/>
                </a:lnTo>
                <a:lnTo>
                  <a:pt x="1518780" y="1353344"/>
                </a:lnTo>
                <a:lnTo>
                  <a:pt x="1528309" y="1355329"/>
                </a:lnTo>
                <a:lnTo>
                  <a:pt x="1537839" y="1357710"/>
                </a:lnTo>
                <a:lnTo>
                  <a:pt x="1546971" y="1360885"/>
                </a:lnTo>
                <a:lnTo>
                  <a:pt x="1555707" y="1364457"/>
                </a:lnTo>
                <a:lnTo>
                  <a:pt x="1563648" y="1368822"/>
                </a:lnTo>
                <a:lnTo>
                  <a:pt x="1571590" y="1373982"/>
                </a:lnTo>
                <a:lnTo>
                  <a:pt x="1578737" y="1379935"/>
                </a:lnTo>
                <a:lnTo>
                  <a:pt x="1585487" y="1385888"/>
                </a:lnTo>
                <a:lnTo>
                  <a:pt x="1591840" y="1392238"/>
                </a:lnTo>
                <a:lnTo>
                  <a:pt x="1597796" y="1398985"/>
                </a:lnTo>
                <a:lnTo>
                  <a:pt x="1603752" y="1406525"/>
                </a:lnTo>
                <a:lnTo>
                  <a:pt x="1608914" y="1413669"/>
                </a:lnTo>
                <a:lnTo>
                  <a:pt x="1613678" y="1421607"/>
                </a:lnTo>
                <a:lnTo>
                  <a:pt x="1618046" y="1429544"/>
                </a:lnTo>
                <a:lnTo>
                  <a:pt x="1622017" y="1437879"/>
                </a:lnTo>
                <a:lnTo>
                  <a:pt x="1625988" y="1446213"/>
                </a:lnTo>
                <a:lnTo>
                  <a:pt x="1629561" y="1454547"/>
                </a:lnTo>
                <a:lnTo>
                  <a:pt x="1632738" y="1463279"/>
                </a:lnTo>
                <a:lnTo>
                  <a:pt x="1635517" y="1471613"/>
                </a:lnTo>
                <a:lnTo>
                  <a:pt x="1637900" y="1479947"/>
                </a:lnTo>
                <a:lnTo>
                  <a:pt x="1639885" y="1488282"/>
                </a:lnTo>
                <a:lnTo>
                  <a:pt x="1641473" y="1497013"/>
                </a:lnTo>
                <a:lnTo>
                  <a:pt x="1643062" y="1504950"/>
                </a:lnTo>
                <a:lnTo>
                  <a:pt x="1644253" y="1512491"/>
                </a:lnTo>
                <a:lnTo>
                  <a:pt x="1645047" y="1520429"/>
                </a:lnTo>
                <a:lnTo>
                  <a:pt x="1645841" y="1527969"/>
                </a:lnTo>
                <a:lnTo>
                  <a:pt x="1646238" y="1534716"/>
                </a:lnTo>
                <a:lnTo>
                  <a:pt x="1646238" y="1541463"/>
                </a:lnTo>
                <a:lnTo>
                  <a:pt x="1646238" y="1548210"/>
                </a:lnTo>
                <a:lnTo>
                  <a:pt x="1645841" y="1553766"/>
                </a:lnTo>
                <a:lnTo>
                  <a:pt x="1645444" y="1558925"/>
                </a:lnTo>
                <a:lnTo>
                  <a:pt x="1643458" y="1570832"/>
                </a:lnTo>
                <a:lnTo>
                  <a:pt x="1642267" y="1583532"/>
                </a:lnTo>
                <a:lnTo>
                  <a:pt x="1641473" y="1595835"/>
                </a:lnTo>
                <a:lnTo>
                  <a:pt x="1640679" y="1608535"/>
                </a:lnTo>
                <a:lnTo>
                  <a:pt x="1634723" y="1749029"/>
                </a:lnTo>
                <a:lnTo>
                  <a:pt x="1628370" y="1889126"/>
                </a:lnTo>
                <a:lnTo>
                  <a:pt x="1627973" y="1902222"/>
                </a:lnTo>
                <a:lnTo>
                  <a:pt x="1626385" y="1915716"/>
                </a:lnTo>
                <a:lnTo>
                  <a:pt x="1625194" y="1928416"/>
                </a:lnTo>
                <a:lnTo>
                  <a:pt x="1623208" y="1941910"/>
                </a:lnTo>
                <a:lnTo>
                  <a:pt x="1621223" y="1954610"/>
                </a:lnTo>
                <a:lnTo>
                  <a:pt x="1618840" y="1968104"/>
                </a:lnTo>
                <a:lnTo>
                  <a:pt x="1616061" y="1980804"/>
                </a:lnTo>
                <a:lnTo>
                  <a:pt x="1612884" y="1993504"/>
                </a:lnTo>
                <a:lnTo>
                  <a:pt x="1604546" y="2026444"/>
                </a:lnTo>
                <a:lnTo>
                  <a:pt x="1595414" y="2058988"/>
                </a:lnTo>
                <a:lnTo>
                  <a:pt x="1586281" y="2091532"/>
                </a:lnTo>
                <a:lnTo>
                  <a:pt x="1577148" y="2123679"/>
                </a:lnTo>
                <a:lnTo>
                  <a:pt x="1579134" y="2125663"/>
                </a:lnTo>
                <a:lnTo>
                  <a:pt x="1617252" y="2294732"/>
                </a:lnTo>
                <a:lnTo>
                  <a:pt x="1571590" y="2303463"/>
                </a:lnTo>
                <a:lnTo>
                  <a:pt x="1487411" y="2318147"/>
                </a:lnTo>
                <a:lnTo>
                  <a:pt x="1251951" y="2359026"/>
                </a:lnTo>
                <a:lnTo>
                  <a:pt x="1000608" y="2402285"/>
                </a:lnTo>
                <a:lnTo>
                  <a:pt x="897370" y="2420541"/>
                </a:lnTo>
                <a:lnTo>
                  <a:pt x="824310" y="2433638"/>
                </a:lnTo>
                <a:lnTo>
                  <a:pt x="785398" y="2236391"/>
                </a:lnTo>
                <a:lnTo>
                  <a:pt x="781030" y="2228851"/>
                </a:lnTo>
                <a:lnTo>
                  <a:pt x="776662" y="2221707"/>
                </a:lnTo>
                <a:lnTo>
                  <a:pt x="771897" y="2214563"/>
                </a:lnTo>
                <a:lnTo>
                  <a:pt x="767133" y="2207816"/>
                </a:lnTo>
                <a:lnTo>
                  <a:pt x="761574" y="2201069"/>
                </a:lnTo>
                <a:lnTo>
                  <a:pt x="756015" y="2194719"/>
                </a:lnTo>
                <a:lnTo>
                  <a:pt x="750456" y="2188369"/>
                </a:lnTo>
                <a:lnTo>
                  <a:pt x="744897" y="2182416"/>
                </a:lnTo>
                <a:lnTo>
                  <a:pt x="738544" y="2176463"/>
                </a:lnTo>
                <a:lnTo>
                  <a:pt x="732191" y="2170907"/>
                </a:lnTo>
                <a:lnTo>
                  <a:pt x="725441" y="2165351"/>
                </a:lnTo>
                <a:lnTo>
                  <a:pt x="719088" y="2159794"/>
                </a:lnTo>
                <a:lnTo>
                  <a:pt x="711940" y="2155032"/>
                </a:lnTo>
                <a:lnTo>
                  <a:pt x="704396" y="2149873"/>
                </a:lnTo>
                <a:lnTo>
                  <a:pt x="697249" y="2145507"/>
                </a:lnTo>
                <a:lnTo>
                  <a:pt x="689705" y="2141141"/>
                </a:lnTo>
                <a:lnTo>
                  <a:pt x="678984" y="2135585"/>
                </a:lnTo>
                <a:lnTo>
                  <a:pt x="668660" y="2130029"/>
                </a:lnTo>
                <a:lnTo>
                  <a:pt x="648807" y="2118519"/>
                </a:lnTo>
                <a:lnTo>
                  <a:pt x="630145" y="2106216"/>
                </a:lnTo>
                <a:lnTo>
                  <a:pt x="611482" y="2093119"/>
                </a:lnTo>
                <a:lnTo>
                  <a:pt x="593217" y="2080022"/>
                </a:lnTo>
                <a:lnTo>
                  <a:pt x="576144" y="2065735"/>
                </a:lnTo>
                <a:lnTo>
                  <a:pt x="559070" y="2051447"/>
                </a:lnTo>
                <a:lnTo>
                  <a:pt x="543187" y="2035969"/>
                </a:lnTo>
                <a:lnTo>
                  <a:pt x="526907" y="2020491"/>
                </a:lnTo>
                <a:lnTo>
                  <a:pt x="511422" y="2004616"/>
                </a:lnTo>
                <a:lnTo>
                  <a:pt x="496333" y="1988344"/>
                </a:lnTo>
                <a:lnTo>
                  <a:pt x="481245" y="1971676"/>
                </a:lnTo>
                <a:lnTo>
                  <a:pt x="466951" y="1954610"/>
                </a:lnTo>
                <a:lnTo>
                  <a:pt x="452259" y="1937147"/>
                </a:lnTo>
                <a:lnTo>
                  <a:pt x="424067" y="1902222"/>
                </a:lnTo>
                <a:lnTo>
                  <a:pt x="418111" y="1894285"/>
                </a:lnTo>
                <a:lnTo>
                  <a:pt x="412552" y="1886744"/>
                </a:lnTo>
                <a:lnTo>
                  <a:pt x="401435" y="1870472"/>
                </a:lnTo>
                <a:lnTo>
                  <a:pt x="391508" y="1853804"/>
                </a:lnTo>
                <a:lnTo>
                  <a:pt x="381978" y="1837532"/>
                </a:lnTo>
                <a:lnTo>
                  <a:pt x="372846" y="1820069"/>
                </a:lnTo>
                <a:lnTo>
                  <a:pt x="364110" y="1803401"/>
                </a:lnTo>
                <a:lnTo>
                  <a:pt x="356169" y="1785541"/>
                </a:lnTo>
                <a:lnTo>
                  <a:pt x="348228" y="1768079"/>
                </a:lnTo>
                <a:lnTo>
                  <a:pt x="332345" y="1733551"/>
                </a:lnTo>
                <a:lnTo>
                  <a:pt x="324404" y="1716485"/>
                </a:lnTo>
                <a:lnTo>
                  <a:pt x="316065" y="1699022"/>
                </a:lnTo>
                <a:lnTo>
                  <a:pt x="307727" y="1682354"/>
                </a:lnTo>
                <a:lnTo>
                  <a:pt x="298991" y="1666082"/>
                </a:lnTo>
                <a:lnTo>
                  <a:pt x="289462" y="1649413"/>
                </a:lnTo>
                <a:lnTo>
                  <a:pt x="279535" y="1633935"/>
                </a:lnTo>
                <a:lnTo>
                  <a:pt x="275962" y="1624410"/>
                </a:lnTo>
                <a:lnTo>
                  <a:pt x="271594" y="1614885"/>
                </a:lnTo>
                <a:lnTo>
                  <a:pt x="266829" y="1605360"/>
                </a:lnTo>
                <a:lnTo>
                  <a:pt x="261667" y="1595835"/>
                </a:lnTo>
                <a:lnTo>
                  <a:pt x="256505" y="1586310"/>
                </a:lnTo>
                <a:lnTo>
                  <a:pt x="250946" y="1577182"/>
                </a:lnTo>
                <a:lnTo>
                  <a:pt x="239431" y="1558132"/>
                </a:lnTo>
                <a:lnTo>
                  <a:pt x="227122" y="1539479"/>
                </a:lnTo>
                <a:lnTo>
                  <a:pt x="214813" y="1521619"/>
                </a:lnTo>
                <a:lnTo>
                  <a:pt x="190592" y="1486694"/>
                </a:lnTo>
                <a:lnTo>
                  <a:pt x="185827" y="1479154"/>
                </a:lnTo>
                <a:lnTo>
                  <a:pt x="181063" y="1470422"/>
                </a:lnTo>
                <a:lnTo>
                  <a:pt x="170342" y="1450579"/>
                </a:lnTo>
                <a:lnTo>
                  <a:pt x="164783" y="1441054"/>
                </a:lnTo>
                <a:lnTo>
                  <a:pt x="159224" y="1431132"/>
                </a:lnTo>
                <a:lnTo>
                  <a:pt x="156444" y="1427163"/>
                </a:lnTo>
                <a:lnTo>
                  <a:pt x="153268" y="1423194"/>
                </a:lnTo>
                <a:lnTo>
                  <a:pt x="149694" y="1419622"/>
                </a:lnTo>
                <a:lnTo>
                  <a:pt x="146518" y="1416447"/>
                </a:lnTo>
                <a:lnTo>
                  <a:pt x="143738" y="1413272"/>
                </a:lnTo>
                <a:lnTo>
                  <a:pt x="140959" y="1409304"/>
                </a:lnTo>
                <a:lnTo>
                  <a:pt x="138576" y="1404541"/>
                </a:lnTo>
                <a:lnTo>
                  <a:pt x="136591" y="1398985"/>
                </a:lnTo>
                <a:lnTo>
                  <a:pt x="134209" y="1393429"/>
                </a:lnTo>
                <a:lnTo>
                  <a:pt x="132620" y="1387475"/>
                </a:lnTo>
                <a:lnTo>
                  <a:pt x="129047" y="1373982"/>
                </a:lnTo>
                <a:lnTo>
                  <a:pt x="125870" y="1360488"/>
                </a:lnTo>
                <a:lnTo>
                  <a:pt x="122694" y="1346994"/>
                </a:lnTo>
                <a:lnTo>
                  <a:pt x="120311" y="1335485"/>
                </a:lnTo>
                <a:lnTo>
                  <a:pt x="117532" y="1325563"/>
                </a:lnTo>
                <a:lnTo>
                  <a:pt x="109194" y="1300560"/>
                </a:lnTo>
                <a:lnTo>
                  <a:pt x="100458" y="1276350"/>
                </a:lnTo>
                <a:lnTo>
                  <a:pt x="95296" y="1264047"/>
                </a:lnTo>
                <a:lnTo>
                  <a:pt x="90531" y="1252538"/>
                </a:lnTo>
                <a:lnTo>
                  <a:pt x="85767" y="1241425"/>
                </a:lnTo>
                <a:lnTo>
                  <a:pt x="80208" y="1229916"/>
                </a:lnTo>
                <a:lnTo>
                  <a:pt x="77031" y="1223566"/>
                </a:lnTo>
                <a:lnTo>
                  <a:pt x="73458" y="1217216"/>
                </a:lnTo>
                <a:lnTo>
                  <a:pt x="65119" y="1203722"/>
                </a:lnTo>
                <a:lnTo>
                  <a:pt x="55987" y="1190625"/>
                </a:lnTo>
                <a:lnTo>
                  <a:pt x="46457" y="1177132"/>
                </a:lnTo>
                <a:lnTo>
                  <a:pt x="26207" y="1150938"/>
                </a:lnTo>
                <a:lnTo>
                  <a:pt x="6353" y="1125538"/>
                </a:lnTo>
                <a:lnTo>
                  <a:pt x="3574" y="1121172"/>
                </a:lnTo>
                <a:lnTo>
                  <a:pt x="1589" y="1116410"/>
                </a:lnTo>
                <a:lnTo>
                  <a:pt x="397" y="1111250"/>
                </a:lnTo>
                <a:lnTo>
                  <a:pt x="0" y="1106091"/>
                </a:lnTo>
                <a:lnTo>
                  <a:pt x="0" y="1100535"/>
                </a:lnTo>
                <a:lnTo>
                  <a:pt x="794" y="1094582"/>
                </a:lnTo>
                <a:lnTo>
                  <a:pt x="1986" y="1088629"/>
                </a:lnTo>
                <a:lnTo>
                  <a:pt x="3574" y="1083072"/>
                </a:lnTo>
                <a:lnTo>
                  <a:pt x="5559" y="1077516"/>
                </a:lnTo>
                <a:lnTo>
                  <a:pt x="8339" y="1071960"/>
                </a:lnTo>
                <a:lnTo>
                  <a:pt x="11118" y="1066404"/>
                </a:lnTo>
                <a:lnTo>
                  <a:pt x="14295" y="1061641"/>
                </a:lnTo>
                <a:lnTo>
                  <a:pt x="17868" y="1056879"/>
                </a:lnTo>
                <a:lnTo>
                  <a:pt x="21045" y="1052910"/>
                </a:lnTo>
                <a:lnTo>
                  <a:pt x="24618" y="1048941"/>
                </a:lnTo>
                <a:lnTo>
                  <a:pt x="28192" y="1045766"/>
                </a:lnTo>
                <a:lnTo>
                  <a:pt x="33751" y="1041400"/>
                </a:lnTo>
                <a:lnTo>
                  <a:pt x="39310" y="1037432"/>
                </a:lnTo>
                <a:lnTo>
                  <a:pt x="45663" y="1034257"/>
                </a:lnTo>
                <a:lnTo>
                  <a:pt x="52016" y="1031479"/>
                </a:lnTo>
                <a:lnTo>
                  <a:pt x="58369" y="1029097"/>
                </a:lnTo>
                <a:lnTo>
                  <a:pt x="64722" y="1027113"/>
                </a:lnTo>
                <a:lnTo>
                  <a:pt x="71869" y="1025922"/>
                </a:lnTo>
                <a:lnTo>
                  <a:pt x="78619" y="1024732"/>
                </a:lnTo>
                <a:lnTo>
                  <a:pt x="85767" y="1023938"/>
                </a:lnTo>
                <a:lnTo>
                  <a:pt x="92517" y="1023541"/>
                </a:lnTo>
                <a:lnTo>
                  <a:pt x="100061" y="1023938"/>
                </a:lnTo>
                <a:lnTo>
                  <a:pt x="107208" y="1024335"/>
                </a:lnTo>
                <a:lnTo>
                  <a:pt x="114355" y="1024732"/>
                </a:lnTo>
                <a:lnTo>
                  <a:pt x="121503" y="1025922"/>
                </a:lnTo>
                <a:lnTo>
                  <a:pt x="129047" y="1027510"/>
                </a:lnTo>
                <a:lnTo>
                  <a:pt x="136194" y="1029097"/>
                </a:lnTo>
                <a:lnTo>
                  <a:pt x="143341" y="1031082"/>
                </a:lnTo>
                <a:lnTo>
                  <a:pt x="150488" y="1033066"/>
                </a:lnTo>
                <a:lnTo>
                  <a:pt x="157636" y="1035844"/>
                </a:lnTo>
                <a:lnTo>
                  <a:pt x="164783" y="1038622"/>
                </a:lnTo>
                <a:lnTo>
                  <a:pt x="171533" y="1041400"/>
                </a:lnTo>
                <a:lnTo>
                  <a:pt x="177886" y="1044972"/>
                </a:lnTo>
                <a:lnTo>
                  <a:pt x="185033" y="1048544"/>
                </a:lnTo>
                <a:lnTo>
                  <a:pt x="191386" y="1052116"/>
                </a:lnTo>
                <a:lnTo>
                  <a:pt x="197739" y="1055688"/>
                </a:lnTo>
                <a:lnTo>
                  <a:pt x="203695" y="1059657"/>
                </a:lnTo>
                <a:lnTo>
                  <a:pt x="209651" y="1064022"/>
                </a:lnTo>
                <a:lnTo>
                  <a:pt x="215210" y="1067991"/>
                </a:lnTo>
                <a:lnTo>
                  <a:pt x="220769" y="1072754"/>
                </a:lnTo>
                <a:lnTo>
                  <a:pt x="225534" y="1077516"/>
                </a:lnTo>
                <a:lnTo>
                  <a:pt x="230299" y="1081882"/>
                </a:lnTo>
                <a:lnTo>
                  <a:pt x="235064" y="1086644"/>
                </a:lnTo>
                <a:lnTo>
                  <a:pt x="239828" y="1092200"/>
                </a:lnTo>
                <a:lnTo>
                  <a:pt x="244593" y="1097757"/>
                </a:lnTo>
                <a:lnTo>
                  <a:pt x="252932" y="1109663"/>
                </a:lnTo>
                <a:lnTo>
                  <a:pt x="260873" y="1121966"/>
                </a:lnTo>
                <a:lnTo>
                  <a:pt x="268814" y="1135063"/>
                </a:lnTo>
                <a:lnTo>
                  <a:pt x="283903" y="1160463"/>
                </a:lnTo>
                <a:lnTo>
                  <a:pt x="291447" y="1173163"/>
                </a:lnTo>
                <a:lnTo>
                  <a:pt x="299388" y="1185069"/>
                </a:lnTo>
                <a:lnTo>
                  <a:pt x="306139" y="1195785"/>
                </a:lnTo>
                <a:lnTo>
                  <a:pt x="312889" y="1206897"/>
                </a:lnTo>
                <a:lnTo>
                  <a:pt x="327580" y="1230710"/>
                </a:lnTo>
                <a:lnTo>
                  <a:pt x="342272" y="1255713"/>
                </a:lnTo>
                <a:lnTo>
                  <a:pt x="357757" y="1281113"/>
                </a:lnTo>
                <a:lnTo>
                  <a:pt x="365699" y="1293416"/>
                </a:lnTo>
                <a:lnTo>
                  <a:pt x="373640" y="1305719"/>
                </a:lnTo>
                <a:lnTo>
                  <a:pt x="382375" y="1317229"/>
                </a:lnTo>
                <a:lnTo>
                  <a:pt x="390714" y="1328738"/>
                </a:lnTo>
                <a:lnTo>
                  <a:pt x="399846" y="1339454"/>
                </a:lnTo>
                <a:lnTo>
                  <a:pt x="409376" y="1348979"/>
                </a:lnTo>
                <a:lnTo>
                  <a:pt x="418905" y="1358504"/>
                </a:lnTo>
                <a:lnTo>
                  <a:pt x="423670" y="1362472"/>
                </a:lnTo>
                <a:lnTo>
                  <a:pt x="428832" y="1366441"/>
                </a:lnTo>
                <a:lnTo>
                  <a:pt x="437171" y="1372791"/>
                </a:lnTo>
                <a:lnTo>
                  <a:pt x="445112" y="1378744"/>
                </a:lnTo>
                <a:lnTo>
                  <a:pt x="453450" y="1383904"/>
                </a:lnTo>
                <a:lnTo>
                  <a:pt x="462186" y="1388666"/>
                </a:lnTo>
                <a:lnTo>
                  <a:pt x="470921" y="1392635"/>
                </a:lnTo>
                <a:lnTo>
                  <a:pt x="479260" y="1396207"/>
                </a:lnTo>
                <a:lnTo>
                  <a:pt x="488789" y="1399382"/>
                </a:lnTo>
                <a:lnTo>
                  <a:pt x="497525" y="1402160"/>
                </a:lnTo>
                <a:lnTo>
                  <a:pt x="506657" y="1404144"/>
                </a:lnTo>
                <a:lnTo>
                  <a:pt x="516187" y="1405732"/>
                </a:lnTo>
                <a:lnTo>
                  <a:pt x="525716" y="1407319"/>
                </a:lnTo>
                <a:lnTo>
                  <a:pt x="535246" y="1408113"/>
                </a:lnTo>
                <a:lnTo>
                  <a:pt x="545172" y="1408113"/>
                </a:lnTo>
                <a:lnTo>
                  <a:pt x="555099" y="1407716"/>
                </a:lnTo>
                <a:lnTo>
                  <a:pt x="565423" y="1406922"/>
                </a:lnTo>
                <a:lnTo>
                  <a:pt x="575746" y="1404938"/>
                </a:lnTo>
                <a:lnTo>
                  <a:pt x="578923" y="1404541"/>
                </a:lnTo>
                <a:lnTo>
                  <a:pt x="582497" y="1402954"/>
                </a:lnTo>
                <a:lnTo>
                  <a:pt x="586467" y="1401366"/>
                </a:lnTo>
                <a:lnTo>
                  <a:pt x="590041" y="1398985"/>
                </a:lnTo>
                <a:lnTo>
                  <a:pt x="594012" y="1395810"/>
                </a:lnTo>
                <a:lnTo>
                  <a:pt x="597585" y="1392635"/>
                </a:lnTo>
                <a:lnTo>
                  <a:pt x="601556" y="1389460"/>
                </a:lnTo>
                <a:lnTo>
                  <a:pt x="604335" y="1385491"/>
                </a:lnTo>
                <a:lnTo>
                  <a:pt x="609894" y="1379141"/>
                </a:lnTo>
                <a:lnTo>
                  <a:pt x="614659" y="1372394"/>
                </a:lnTo>
                <a:lnTo>
                  <a:pt x="619424" y="1365647"/>
                </a:lnTo>
                <a:lnTo>
                  <a:pt x="623394" y="1358900"/>
                </a:lnTo>
                <a:lnTo>
                  <a:pt x="627762" y="1352154"/>
                </a:lnTo>
                <a:lnTo>
                  <a:pt x="631336" y="1344613"/>
                </a:lnTo>
                <a:lnTo>
                  <a:pt x="634512" y="1337469"/>
                </a:lnTo>
                <a:lnTo>
                  <a:pt x="637292" y="1330325"/>
                </a:lnTo>
                <a:lnTo>
                  <a:pt x="640071" y="1323182"/>
                </a:lnTo>
                <a:lnTo>
                  <a:pt x="642057" y="1315244"/>
                </a:lnTo>
                <a:lnTo>
                  <a:pt x="644042" y="1307704"/>
                </a:lnTo>
                <a:lnTo>
                  <a:pt x="645233" y="1299766"/>
                </a:lnTo>
                <a:lnTo>
                  <a:pt x="646424" y="1291829"/>
                </a:lnTo>
                <a:lnTo>
                  <a:pt x="647218" y="1283891"/>
                </a:lnTo>
                <a:lnTo>
                  <a:pt x="647616" y="1275557"/>
                </a:lnTo>
                <a:lnTo>
                  <a:pt x="648013" y="1267619"/>
                </a:lnTo>
                <a:lnTo>
                  <a:pt x="647616" y="1259682"/>
                </a:lnTo>
                <a:lnTo>
                  <a:pt x="647218" y="1252538"/>
                </a:lnTo>
                <a:lnTo>
                  <a:pt x="646424" y="1245394"/>
                </a:lnTo>
                <a:lnTo>
                  <a:pt x="645233" y="1237457"/>
                </a:lnTo>
                <a:lnTo>
                  <a:pt x="466951" y="280988"/>
                </a:lnTo>
                <a:lnTo>
                  <a:pt x="465362" y="271463"/>
                </a:lnTo>
                <a:lnTo>
                  <a:pt x="464568" y="263128"/>
                </a:lnTo>
                <a:lnTo>
                  <a:pt x="464568" y="254397"/>
                </a:lnTo>
                <a:lnTo>
                  <a:pt x="464965" y="246857"/>
                </a:lnTo>
                <a:lnTo>
                  <a:pt x="465759" y="239316"/>
                </a:lnTo>
                <a:lnTo>
                  <a:pt x="467348" y="232569"/>
                </a:lnTo>
                <a:lnTo>
                  <a:pt x="468936" y="225822"/>
                </a:lnTo>
                <a:lnTo>
                  <a:pt x="471318" y="219869"/>
                </a:lnTo>
                <a:lnTo>
                  <a:pt x="473701" y="214313"/>
                </a:lnTo>
                <a:lnTo>
                  <a:pt x="476480" y="209153"/>
                </a:lnTo>
                <a:lnTo>
                  <a:pt x="479657" y="204391"/>
                </a:lnTo>
                <a:lnTo>
                  <a:pt x="482833" y="199628"/>
                </a:lnTo>
                <a:lnTo>
                  <a:pt x="486407" y="195263"/>
                </a:lnTo>
                <a:lnTo>
                  <a:pt x="490775" y="191691"/>
                </a:lnTo>
                <a:lnTo>
                  <a:pt x="494348" y="188119"/>
                </a:lnTo>
                <a:lnTo>
                  <a:pt x="498319" y="184944"/>
                </a:lnTo>
                <a:lnTo>
                  <a:pt x="502289" y="182166"/>
                </a:lnTo>
                <a:lnTo>
                  <a:pt x="506657" y="179785"/>
                </a:lnTo>
                <a:lnTo>
                  <a:pt x="514201" y="175419"/>
                </a:lnTo>
                <a:lnTo>
                  <a:pt x="522143" y="171450"/>
                </a:lnTo>
                <a:lnTo>
                  <a:pt x="528893" y="169069"/>
                </a:lnTo>
                <a:lnTo>
                  <a:pt x="534849" y="167482"/>
                </a:lnTo>
                <a:lnTo>
                  <a:pt x="539614" y="166291"/>
                </a:lnTo>
                <a:lnTo>
                  <a:pt x="543981" y="165497"/>
                </a:lnTo>
                <a:lnTo>
                  <a:pt x="552320" y="163910"/>
                </a:lnTo>
                <a:lnTo>
                  <a:pt x="561055" y="162719"/>
                </a:lnTo>
                <a:lnTo>
                  <a:pt x="569393" y="162322"/>
                </a:lnTo>
                <a:lnTo>
                  <a:pt x="577732" y="161925"/>
                </a:lnTo>
                <a:close/>
                <a:moveTo>
                  <a:pt x="576263" y="0"/>
                </a:moveTo>
                <a:lnTo>
                  <a:pt x="594539" y="397"/>
                </a:lnTo>
                <a:lnTo>
                  <a:pt x="612419" y="1589"/>
                </a:lnTo>
                <a:lnTo>
                  <a:pt x="630298" y="3973"/>
                </a:lnTo>
                <a:lnTo>
                  <a:pt x="647780" y="7151"/>
                </a:lnTo>
                <a:lnTo>
                  <a:pt x="664864" y="10727"/>
                </a:lnTo>
                <a:lnTo>
                  <a:pt x="681551" y="15098"/>
                </a:lnTo>
                <a:lnTo>
                  <a:pt x="697841" y="20263"/>
                </a:lnTo>
                <a:lnTo>
                  <a:pt x="714131" y="26620"/>
                </a:lnTo>
                <a:lnTo>
                  <a:pt x="729626" y="33374"/>
                </a:lnTo>
                <a:lnTo>
                  <a:pt x="745122" y="41321"/>
                </a:lnTo>
                <a:lnTo>
                  <a:pt x="759822" y="50062"/>
                </a:lnTo>
                <a:lnTo>
                  <a:pt x="774920" y="59200"/>
                </a:lnTo>
                <a:lnTo>
                  <a:pt x="788826" y="69530"/>
                </a:lnTo>
                <a:lnTo>
                  <a:pt x="803130" y="80655"/>
                </a:lnTo>
                <a:lnTo>
                  <a:pt x="816638" y="92575"/>
                </a:lnTo>
                <a:lnTo>
                  <a:pt x="830147" y="105289"/>
                </a:lnTo>
                <a:lnTo>
                  <a:pt x="842464" y="118798"/>
                </a:lnTo>
                <a:lnTo>
                  <a:pt x="854780" y="132307"/>
                </a:lnTo>
                <a:lnTo>
                  <a:pt x="865508" y="146610"/>
                </a:lnTo>
                <a:lnTo>
                  <a:pt x="876235" y="160516"/>
                </a:lnTo>
                <a:lnTo>
                  <a:pt x="885374" y="175615"/>
                </a:lnTo>
                <a:lnTo>
                  <a:pt x="894115" y="190315"/>
                </a:lnTo>
                <a:lnTo>
                  <a:pt x="901664" y="205811"/>
                </a:lnTo>
                <a:lnTo>
                  <a:pt x="908815" y="221306"/>
                </a:lnTo>
                <a:lnTo>
                  <a:pt x="915172" y="237596"/>
                </a:lnTo>
                <a:lnTo>
                  <a:pt x="920337" y="253886"/>
                </a:lnTo>
                <a:lnTo>
                  <a:pt x="924708" y="270574"/>
                </a:lnTo>
                <a:lnTo>
                  <a:pt x="928284" y="287658"/>
                </a:lnTo>
                <a:lnTo>
                  <a:pt x="931462" y="304743"/>
                </a:lnTo>
                <a:lnTo>
                  <a:pt x="933449" y="322622"/>
                </a:lnTo>
                <a:lnTo>
                  <a:pt x="934641" y="340502"/>
                </a:lnTo>
                <a:lnTo>
                  <a:pt x="935038" y="359175"/>
                </a:lnTo>
                <a:lnTo>
                  <a:pt x="934641" y="377452"/>
                </a:lnTo>
                <a:lnTo>
                  <a:pt x="933449" y="395331"/>
                </a:lnTo>
                <a:lnTo>
                  <a:pt x="931462" y="413211"/>
                </a:lnTo>
                <a:lnTo>
                  <a:pt x="928284" y="430693"/>
                </a:lnTo>
                <a:lnTo>
                  <a:pt x="924708" y="447777"/>
                </a:lnTo>
                <a:lnTo>
                  <a:pt x="920337" y="464465"/>
                </a:lnTo>
                <a:lnTo>
                  <a:pt x="915172" y="480755"/>
                </a:lnTo>
                <a:lnTo>
                  <a:pt x="908815" y="496647"/>
                </a:lnTo>
                <a:lnTo>
                  <a:pt x="901664" y="512540"/>
                </a:lnTo>
                <a:lnTo>
                  <a:pt x="894115" y="527638"/>
                </a:lnTo>
                <a:lnTo>
                  <a:pt x="885374" y="543134"/>
                </a:lnTo>
                <a:lnTo>
                  <a:pt x="876235" y="557437"/>
                </a:lnTo>
                <a:lnTo>
                  <a:pt x="865508" y="572138"/>
                </a:lnTo>
                <a:lnTo>
                  <a:pt x="854780" y="585647"/>
                </a:lnTo>
                <a:lnTo>
                  <a:pt x="842464" y="599553"/>
                </a:lnTo>
                <a:lnTo>
                  <a:pt x="830147" y="612664"/>
                </a:lnTo>
                <a:lnTo>
                  <a:pt x="830147" y="613061"/>
                </a:lnTo>
                <a:lnTo>
                  <a:pt x="822201" y="620611"/>
                </a:lnTo>
                <a:lnTo>
                  <a:pt x="813857" y="628160"/>
                </a:lnTo>
                <a:lnTo>
                  <a:pt x="805911" y="634914"/>
                </a:lnTo>
                <a:lnTo>
                  <a:pt x="797964" y="641668"/>
                </a:lnTo>
                <a:lnTo>
                  <a:pt x="791607" y="619419"/>
                </a:lnTo>
                <a:lnTo>
                  <a:pt x="785250" y="597963"/>
                </a:lnTo>
                <a:lnTo>
                  <a:pt x="778496" y="576111"/>
                </a:lnTo>
                <a:lnTo>
                  <a:pt x="771344" y="553861"/>
                </a:lnTo>
                <a:lnTo>
                  <a:pt x="780880" y="543928"/>
                </a:lnTo>
                <a:lnTo>
                  <a:pt x="790018" y="533201"/>
                </a:lnTo>
                <a:lnTo>
                  <a:pt x="798759" y="522473"/>
                </a:lnTo>
                <a:lnTo>
                  <a:pt x="806705" y="511745"/>
                </a:lnTo>
                <a:lnTo>
                  <a:pt x="813857" y="500223"/>
                </a:lnTo>
                <a:lnTo>
                  <a:pt x="820611" y="488701"/>
                </a:lnTo>
                <a:lnTo>
                  <a:pt x="826571" y="476782"/>
                </a:lnTo>
                <a:lnTo>
                  <a:pt x="831736" y="464862"/>
                </a:lnTo>
                <a:lnTo>
                  <a:pt x="836504" y="452545"/>
                </a:lnTo>
                <a:lnTo>
                  <a:pt x="840477" y="439831"/>
                </a:lnTo>
                <a:lnTo>
                  <a:pt x="844053" y="427117"/>
                </a:lnTo>
                <a:lnTo>
                  <a:pt x="846834" y="414005"/>
                </a:lnTo>
                <a:lnTo>
                  <a:pt x="849218" y="400894"/>
                </a:lnTo>
                <a:lnTo>
                  <a:pt x="850807" y="386988"/>
                </a:lnTo>
                <a:lnTo>
                  <a:pt x="851602" y="373479"/>
                </a:lnTo>
                <a:lnTo>
                  <a:pt x="851999" y="359175"/>
                </a:lnTo>
                <a:lnTo>
                  <a:pt x="851602" y="344872"/>
                </a:lnTo>
                <a:lnTo>
                  <a:pt x="850807" y="330966"/>
                </a:lnTo>
                <a:lnTo>
                  <a:pt x="849218" y="317457"/>
                </a:lnTo>
                <a:lnTo>
                  <a:pt x="846834" y="303948"/>
                </a:lnTo>
                <a:lnTo>
                  <a:pt x="844053" y="291234"/>
                </a:lnTo>
                <a:lnTo>
                  <a:pt x="840477" y="278123"/>
                </a:lnTo>
                <a:lnTo>
                  <a:pt x="836504" y="265806"/>
                </a:lnTo>
                <a:lnTo>
                  <a:pt x="831736" y="253092"/>
                </a:lnTo>
                <a:lnTo>
                  <a:pt x="826571" y="241172"/>
                </a:lnTo>
                <a:lnTo>
                  <a:pt x="820611" y="229253"/>
                </a:lnTo>
                <a:lnTo>
                  <a:pt x="813460" y="217730"/>
                </a:lnTo>
                <a:lnTo>
                  <a:pt x="806308" y="206605"/>
                </a:lnTo>
                <a:lnTo>
                  <a:pt x="798759" y="195481"/>
                </a:lnTo>
                <a:lnTo>
                  <a:pt x="789621" y="185150"/>
                </a:lnTo>
                <a:lnTo>
                  <a:pt x="780880" y="174820"/>
                </a:lnTo>
                <a:lnTo>
                  <a:pt x="770947" y="164092"/>
                </a:lnTo>
                <a:lnTo>
                  <a:pt x="760617" y="154556"/>
                </a:lnTo>
                <a:lnTo>
                  <a:pt x="750287" y="145021"/>
                </a:lnTo>
                <a:lnTo>
                  <a:pt x="739559" y="136677"/>
                </a:lnTo>
                <a:lnTo>
                  <a:pt x="728434" y="129128"/>
                </a:lnTo>
                <a:lnTo>
                  <a:pt x="717310" y="121976"/>
                </a:lnTo>
                <a:lnTo>
                  <a:pt x="705788" y="114825"/>
                </a:lnTo>
                <a:lnTo>
                  <a:pt x="693868" y="108865"/>
                </a:lnTo>
                <a:lnTo>
                  <a:pt x="682346" y="103700"/>
                </a:lnTo>
                <a:lnTo>
                  <a:pt x="669632" y="98932"/>
                </a:lnTo>
                <a:lnTo>
                  <a:pt x="657315" y="94959"/>
                </a:lnTo>
                <a:lnTo>
                  <a:pt x="644204" y="91383"/>
                </a:lnTo>
                <a:lnTo>
                  <a:pt x="631490" y="88204"/>
                </a:lnTo>
                <a:lnTo>
                  <a:pt x="617584" y="86218"/>
                </a:lnTo>
                <a:lnTo>
                  <a:pt x="604472" y="84628"/>
                </a:lnTo>
                <a:lnTo>
                  <a:pt x="590169" y="83436"/>
                </a:lnTo>
                <a:lnTo>
                  <a:pt x="576263" y="83436"/>
                </a:lnTo>
                <a:lnTo>
                  <a:pt x="561960" y="83436"/>
                </a:lnTo>
                <a:lnTo>
                  <a:pt x="548451" y="84628"/>
                </a:lnTo>
                <a:lnTo>
                  <a:pt x="534545" y="86218"/>
                </a:lnTo>
                <a:lnTo>
                  <a:pt x="521434" y="88204"/>
                </a:lnTo>
                <a:lnTo>
                  <a:pt x="507925" y="91383"/>
                </a:lnTo>
                <a:lnTo>
                  <a:pt x="495211" y="94959"/>
                </a:lnTo>
                <a:lnTo>
                  <a:pt x="482497" y="98932"/>
                </a:lnTo>
                <a:lnTo>
                  <a:pt x="470578" y="103700"/>
                </a:lnTo>
                <a:lnTo>
                  <a:pt x="458658" y="108865"/>
                </a:lnTo>
                <a:lnTo>
                  <a:pt x="446341" y="114825"/>
                </a:lnTo>
                <a:lnTo>
                  <a:pt x="435217" y="121976"/>
                </a:lnTo>
                <a:lnTo>
                  <a:pt x="423694" y="129128"/>
                </a:lnTo>
                <a:lnTo>
                  <a:pt x="412967" y="136677"/>
                </a:lnTo>
                <a:lnTo>
                  <a:pt x="401842" y="145021"/>
                </a:lnTo>
                <a:lnTo>
                  <a:pt x="391512" y="154556"/>
                </a:lnTo>
                <a:lnTo>
                  <a:pt x="381579" y="164092"/>
                </a:lnTo>
                <a:lnTo>
                  <a:pt x="381182" y="164092"/>
                </a:lnTo>
                <a:lnTo>
                  <a:pt x="371249" y="174820"/>
                </a:lnTo>
                <a:lnTo>
                  <a:pt x="362111" y="185150"/>
                </a:lnTo>
                <a:lnTo>
                  <a:pt x="353767" y="195481"/>
                </a:lnTo>
                <a:lnTo>
                  <a:pt x="345821" y="207003"/>
                </a:lnTo>
                <a:lnTo>
                  <a:pt x="338669" y="218128"/>
                </a:lnTo>
                <a:lnTo>
                  <a:pt x="331915" y="229253"/>
                </a:lnTo>
                <a:lnTo>
                  <a:pt x="325955" y="241172"/>
                </a:lnTo>
                <a:lnTo>
                  <a:pt x="320790" y="253092"/>
                </a:lnTo>
                <a:lnTo>
                  <a:pt x="315625" y="265806"/>
                </a:lnTo>
                <a:lnTo>
                  <a:pt x="311652" y="278123"/>
                </a:lnTo>
                <a:lnTo>
                  <a:pt x="308473" y="291234"/>
                </a:lnTo>
                <a:lnTo>
                  <a:pt x="305692" y="303948"/>
                </a:lnTo>
                <a:lnTo>
                  <a:pt x="303308" y="317457"/>
                </a:lnTo>
                <a:lnTo>
                  <a:pt x="301719" y="330966"/>
                </a:lnTo>
                <a:lnTo>
                  <a:pt x="300924" y="345269"/>
                </a:lnTo>
                <a:lnTo>
                  <a:pt x="300527" y="359175"/>
                </a:lnTo>
                <a:lnTo>
                  <a:pt x="300924" y="373479"/>
                </a:lnTo>
                <a:lnTo>
                  <a:pt x="301719" y="386988"/>
                </a:lnTo>
                <a:lnTo>
                  <a:pt x="303308" y="400894"/>
                </a:lnTo>
                <a:lnTo>
                  <a:pt x="305692" y="414005"/>
                </a:lnTo>
                <a:lnTo>
                  <a:pt x="308473" y="427514"/>
                </a:lnTo>
                <a:lnTo>
                  <a:pt x="311652" y="440228"/>
                </a:lnTo>
                <a:lnTo>
                  <a:pt x="315625" y="452545"/>
                </a:lnTo>
                <a:lnTo>
                  <a:pt x="320790" y="464862"/>
                </a:lnTo>
                <a:lnTo>
                  <a:pt x="325955" y="476782"/>
                </a:lnTo>
                <a:lnTo>
                  <a:pt x="331915" y="489098"/>
                </a:lnTo>
                <a:lnTo>
                  <a:pt x="338669" y="500223"/>
                </a:lnTo>
                <a:lnTo>
                  <a:pt x="345821" y="511745"/>
                </a:lnTo>
                <a:lnTo>
                  <a:pt x="353767" y="522870"/>
                </a:lnTo>
                <a:lnTo>
                  <a:pt x="362111" y="533201"/>
                </a:lnTo>
                <a:lnTo>
                  <a:pt x="371249" y="543928"/>
                </a:lnTo>
                <a:lnTo>
                  <a:pt x="381182" y="554258"/>
                </a:lnTo>
                <a:lnTo>
                  <a:pt x="387539" y="560218"/>
                </a:lnTo>
                <a:lnTo>
                  <a:pt x="393896" y="566575"/>
                </a:lnTo>
                <a:lnTo>
                  <a:pt x="400650" y="572138"/>
                </a:lnTo>
                <a:lnTo>
                  <a:pt x="407405" y="577700"/>
                </a:lnTo>
                <a:lnTo>
                  <a:pt x="414159" y="582468"/>
                </a:lnTo>
                <a:lnTo>
                  <a:pt x="420913" y="587633"/>
                </a:lnTo>
                <a:lnTo>
                  <a:pt x="428065" y="592401"/>
                </a:lnTo>
                <a:lnTo>
                  <a:pt x="435614" y="597169"/>
                </a:lnTo>
                <a:lnTo>
                  <a:pt x="442368" y="601142"/>
                </a:lnTo>
                <a:lnTo>
                  <a:pt x="449917" y="605115"/>
                </a:lnTo>
                <a:lnTo>
                  <a:pt x="457069" y="608691"/>
                </a:lnTo>
                <a:lnTo>
                  <a:pt x="465015" y="612267"/>
                </a:lnTo>
                <a:lnTo>
                  <a:pt x="472564" y="615445"/>
                </a:lnTo>
                <a:lnTo>
                  <a:pt x="480113" y="618227"/>
                </a:lnTo>
                <a:lnTo>
                  <a:pt x="488457" y="621008"/>
                </a:lnTo>
                <a:lnTo>
                  <a:pt x="496403" y="623789"/>
                </a:lnTo>
                <a:lnTo>
                  <a:pt x="498787" y="634914"/>
                </a:lnTo>
                <a:lnTo>
                  <a:pt x="501171" y="645642"/>
                </a:lnTo>
                <a:lnTo>
                  <a:pt x="505541" y="667891"/>
                </a:lnTo>
                <a:lnTo>
                  <a:pt x="508720" y="690141"/>
                </a:lnTo>
                <a:lnTo>
                  <a:pt x="511501" y="712788"/>
                </a:lnTo>
                <a:lnTo>
                  <a:pt x="498390" y="710404"/>
                </a:lnTo>
                <a:lnTo>
                  <a:pt x="484881" y="707226"/>
                </a:lnTo>
                <a:lnTo>
                  <a:pt x="472167" y="703253"/>
                </a:lnTo>
                <a:lnTo>
                  <a:pt x="459453" y="699279"/>
                </a:lnTo>
                <a:lnTo>
                  <a:pt x="446739" y="694909"/>
                </a:lnTo>
                <a:lnTo>
                  <a:pt x="434819" y="690141"/>
                </a:lnTo>
                <a:lnTo>
                  <a:pt x="422503" y="684579"/>
                </a:lnTo>
                <a:lnTo>
                  <a:pt x="410583" y="678619"/>
                </a:lnTo>
                <a:lnTo>
                  <a:pt x="398664" y="671864"/>
                </a:lnTo>
                <a:lnTo>
                  <a:pt x="387142" y="665110"/>
                </a:lnTo>
                <a:lnTo>
                  <a:pt x="376017" y="657561"/>
                </a:lnTo>
                <a:lnTo>
                  <a:pt x="364892" y="649615"/>
                </a:lnTo>
                <a:lnTo>
                  <a:pt x="354164" y="641271"/>
                </a:lnTo>
                <a:lnTo>
                  <a:pt x="343040" y="632133"/>
                </a:lnTo>
                <a:lnTo>
                  <a:pt x="332709" y="622994"/>
                </a:lnTo>
                <a:lnTo>
                  <a:pt x="322379" y="612664"/>
                </a:lnTo>
                <a:lnTo>
                  <a:pt x="309665" y="599553"/>
                </a:lnTo>
                <a:lnTo>
                  <a:pt x="297746" y="585647"/>
                </a:lnTo>
                <a:lnTo>
                  <a:pt x="286621" y="572138"/>
                </a:lnTo>
                <a:lnTo>
                  <a:pt x="276291" y="557437"/>
                </a:lnTo>
                <a:lnTo>
                  <a:pt x="267153" y="543134"/>
                </a:lnTo>
                <a:lnTo>
                  <a:pt x="258412" y="527638"/>
                </a:lnTo>
                <a:lnTo>
                  <a:pt x="250465" y="512540"/>
                </a:lnTo>
                <a:lnTo>
                  <a:pt x="243711" y="496647"/>
                </a:lnTo>
                <a:lnTo>
                  <a:pt x="237751" y="480755"/>
                </a:lnTo>
                <a:lnTo>
                  <a:pt x="231792" y="464465"/>
                </a:lnTo>
                <a:lnTo>
                  <a:pt x="227421" y="447777"/>
                </a:lnTo>
                <a:lnTo>
                  <a:pt x="223845" y="430693"/>
                </a:lnTo>
                <a:lnTo>
                  <a:pt x="221064" y="413211"/>
                </a:lnTo>
                <a:lnTo>
                  <a:pt x="219078" y="395331"/>
                </a:lnTo>
                <a:lnTo>
                  <a:pt x="217886" y="377452"/>
                </a:lnTo>
                <a:lnTo>
                  <a:pt x="217488" y="359175"/>
                </a:lnTo>
                <a:lnTo>
                  <a:pt x="217886" y="340502"/>
                </a:lnTo>
                <a:lnTo>
                  <a:pt x="219078" y="322622"/>
                </a:lnTo>
                <a:lnTo>
                  <a:pt x="221064" y="304743"/>
                </a:lnTo>
                <a:lnTo>
                  <a:pt x="223845" y="287658"/>
                </a:lnTo>
                <a:lnTo>
                  <a:pt x="227421" y="270574"/>
                </a:lnTo>
                <a:lnTo>
                  <a:pt x="231792" y="253886"/>
                </a:lnTo>
                <a:lnTo>
                  <a:pt x="237751" y="237596"/>
                </a:lnTo>
                <a:lnTo>
                  <a:pt x="243711" y="221306"/>
                </a:lnTo>
                <a:lnTo>
                  <a:pt x="250465" y="205811"/>
                </a:lnTo>
                <a:lnTo>
                  <a:pt x="258412" y="190315"/>
                </a:lnTo>
                <a:lnTo>
                  <a:pt x="267153" y="175615"/>
                </a:lnTo>
                <a:lnTo>
                  <a:pt x="276291" y="160516"/>
                </a:lnTo>
                <a:lnTo>
                  <a:pt x="286621" y="146610"/>
                </a:lnTo>
                <a:lnTo>
                  <a:pt x="297746" y="132307"/>
                </a:lnTo>
                <a:lnTo>
                  <a:pt x="309665" y="118798"/>
                </a:lnTo>
                <a:lnTo>
                  <a:pt x="322379" y="105289"/>
                </a:lnTo>
                <a:lnTo>
                  <a:pt x="335491" y="92575"/>
                </a:lnTo>
                <a:lnTo>
                  <a:pt x="349397" y="80655"/>
                </a:lnTo>
                <a:lnTo>
                  <a:pt x="363303" y="69530"/>
                </a:lnTo>
                <a:lnTo>
                  <a:pt x="378003" y="59200"/>
                </a:lnTo>
                <a:lnTo>
                  <a:pt x="392307" y="50062"/>
                </a:lnTo>
                <a:lnTo>
                  <a:pt x="407405" y="41321"/>
                </a:lnTo>
                <a:lnTo>
                  <a:pt x="422900" y="33374"/>
                </a:lnTo>
                <a:lnTo>
                  <a:pt x="438395" y="26620"/>
                </a:lnTo>
                <a:lnTo>
                  <a:pt x="454288" y="20263"/>
                </a:lnTo>
                <a:lnTo>
                  <a:pt x="470975" y="15098"/>
                </a:lnTo>
                <a:lnTo>
                  <a:pt x="487662" y="10727"/>
                </a:lnTo>
                <a:lnTo>
                  <a:pt x="504747" y="7151"/>
                </a:lnTo>
                <a:lnTo>
                  <a:pt x="522228" y="3973"/>
                </a:lnTo>
                <a:lnTo>
                  <a:pt x="539710" y="1589"/>
                </a:lnTo>
                <a:lnTo>
                  <a:pt x="557589" y="397"/>
                </a:lnTo>
                <a:lnTo>
                  <a:pt x="57626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8" name="椭圆 17"/>
          <p:cNvSpPr/>
          <p:nvPr/>
        </p:nvSpPr>
        <p:spPr bwMode="auto">
          <a:xfrm flipH="1">
            <a:off x="1087229" y="3673111"/>
            <a:ext cx="267286" cy="267286"/>
          </a:xfrm>
          <a:prstGeom prst="ellipse">
            <a:avLst/>
          </a:prstGeom>
          <a:solidFill>
            <a:schemeClr val="bg1"/>
          </a:solidFill>
          <a:ln w="25400">
            <a:solidFill>
              <a:srgbClr val="FF0000"/>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en-US" altLang="zh-CN" sz="1800" b="1" i="0" u="none" strike="noStrike" cap="none" normalizeH="0" baseline="0" dirty="0" smtClean="0">
                <a:ln>
                  <a:noFill/>
                </a:ln>
                <a:solidFill>
                  <a:srgbClr val="FF0000"/>
                </a:solidFill>
                <a:effectLst/>
                <a:latin typeface="Arial" charset="0"/>
                <a:ea typeface="宋体" charset="-122"/>
              </a:rPr>
              <a:t>2</a:t>
            </a:r>
            <a:endParaRPr kumimoji="0" lang="zh-CN" altLang="en-US" sz="1800" b="1" i="0" u="none" strike="noStrike" cap="none" normalizeH="0" baseline="0" dirty="0" smtClean="0">
              <a:ln>
                <a:noFill/>
              </a:ln>
              <a:solidFill>
                <a:srgbClr val="FF0000"/>
              </a:solidFill>
              <a:effectLst/>
              <a:latin typeface="Arial" charset="0"/>
              <a:ea typeface="宋体" charset="-122"/>
            </a:endParaRPr>
          </a:p>
        </p:txBody>
      </p:sp>
      <p:sp>
        <p:nvSpPr>
          <p:cNvPr id="19" name="KSO_Shape"/>
          <p:cNvSpPr>
            <a:spLocks/>
          </p:cNvSpPr>
          <p:nvPr/>
        </p:nvSpPr>
        <p:spPr bwMode="auto">
          <a:xfrm>
            <a:off x="4593866" y="5279518"/>
            <a:ext cx="353476" cy="442261"/>
          </a:xfrm>
          <a:custGeom>
            <a:avLst/>
            <a:gdLst/>
            <a:ahLst/>
            <a:cxnLst/>
            <a:rect l="0" t="0" r="r" b="b"/>
            <a:pathLst>
              <a:path w="1646238" h="2433638">
                <a:moveTo>
                  <a:pt x="577732" y="161925"/>
                </a:moveTo>
                <a:lnTo>
                  <a:pt x="586070" y="162719"/>
                </a:lnTo>
                <a:lnTo>
                  <a:pt x="593614" y="163910"/>
                </a:lnTo>
                <a:lnTo>
                  <a:pt x="597585" y="164703"/>
                </a:lnTo>
                <a:lnTo>
                  <a:pt x="601953" y="165894"/>
                </a:lnTo>
                <a:lnTo>
                  <a:pt x="605526" y="167482"/>
                </a:lnTo>
                <a:lnTo>
                  <a:pt x="609100" y="169069"/>
                </a:lnTo>
                <a:lnTo>
                  <a:pt x="612674" y="171053"/>
                </a:lnTo>
                <a:lnTo>
                  <a:pt x="616247" y="173435"/>
                </a:lnTo>
                <a:lnTo>
                  <a:pt x="619821" y="176610"/>
                </a:lnTo>
                <a:lnTo>
                  <a:pt x="623394" y="179388"/>
                </a:lnTo>
                <a:lnTo>
                  <a:pt x="626968" y="182563"/>
                </a:lnTo>
                <a:lnTo>
                  <a:pt x="630145" y="186135"/>
                </a:lnTo>
                <a:lnTo>
                  <a:pt x="633321" y="190103"/>
                </a:lnTo>
                <a:lnTo>
                  <a:pt x="636498" y="194469"/>
                </a:lnTo>
                <a:lnTo>
                  <a:pt x="639674" y="199232"/>
                </a:lnTo>
                <a:lnTo>
                  <a:pt x="642454" y="204788"/>
                </a:lnTo>
                <a:lnTo>
                  <a:pt x="645233" y="210344"/>
                </a:lnTo>
                <a:lnTo>
                  <a:pt x="648013" y="216297"/>
                </a:lnTo>
                <a:lnTo>
                  <a:pt x="650792" y="222647"/>
                </a:lnTo>
                <a:lnTo>
                  <a:pt x="653969" y="229394"/>
                </a:lnTo>
                <a:lnTo>
                  <a:pt x="656351" y="237332"/>
                </a:lnTo>
                <a:lnTo>
                  <a:pt x="658733" y="245269"/>
                </a:lnTo>
                <a:lnTo>
                  <a:pt x="838208" y="927100"/>
                </a:lnTo>
                <a:lnTo>
                  <a:pt x="840193" y="928291"/>
                </a:lnTo>
                <a:lnTo>
                  <a:pt x="841781" y="933450"/>
                </a:lnTo>
                <a:lnTo>
                  <a:pt x="899356" y="921941"/>
                </a:lnTo>
                <a:lnTo>
                  <a:pt x="911665" y="922338"/>
                </a:lnTo>
                <a:lnTo>
                  <a:pt x="923180" y="923529"/>
                </a:lnTo>
                <a:lnTo>
                  <a:pt x="935489" y="924719"/>
                </a:lnTo>
                <a:lnTo>
                  <a:pt x="946607" y="926704"/>
                </a:lnTo>
                <a:lnTo>
                  <a:pt x="957725" y="929482"/>
                </a:lnTo>
                <a:lnTo>
                  <a:pt x="969240" y="932657"/>
                </a:lnTo>
                <a:lnTo>
                  <a:pt x="979960" y="936229"/>
                </a:lnTo>
                <a:lnTo>
                  <a:pt x="991078" y="939800"/>
                </a:lnTo>
                <a:lnTo>
                  <a:pt x="1001402" y="944166"/>
                </a:lnTo>
                <a:lnTo>
                  <a:pt x="1011726" y="948929"/>
                </a:lnTo>
                <a:lnTo>
                  <a:pt x="1022049" y="954485"/>
                </a:lnTo>
                <a:lnTo>
                  <a:pt x="1031976" y="960438"/>
                </a:lnTo>
                <a:lnTo>
                  <a:pt x="1041506" y="966788"/>
                </a:lnTo>
                <a:lnTo>
                  <a:pt x="1051432" y="973535"/>
                </a:lnTo>
                <a:lnTo>
                  <a:pt x="1060565" y="980679"/>
                </a:lnTo>
                <a:lnTo>
                  <a:pt x="1069697" y="988616"/>
                </a:lnTo>
                <a:lnTo>
                  <a:pt x="1076050" y="994172"/>
                </a:lnTo>
                <a:lnTo>
                  <a:pt x="1081212" y="999729"/>
                </a:lnTo>
                <a:lnTo>
                  <a:pt x="1086374" y="1005682"/>
                </a:lnTo>
                <a:lnTo>
                  <a:pt x="1090345" y="1012032"/>
                </a:lnTo>
                <a:lnTo>
                  <a:pt x="1126478" y="1071960"/>
                </a:lnTo>
                <a:lnTo>
                  <a:pt x="1183258" y="1074341"/>
                </a:lnTo>
                <a:lnTo>
                  <a:pt x="1184847" y="1075532"/>
                </a:lnTo>
                <a:lnTo>
                  <a:pt x="1199538" y="1077913"/>
                </a:lnTo>
                <a:lnTo>
                  <a:pt x="1214230" y="1081088"/>
                </a:lnTo>
                <a:lnTo>
                  <a:pt x="1228524" y="1085057"/>
                </a:lnTo>
                <a:lnTo>
                  <a:pt x="1242818" y="1089422"/>
                </a:lnTo>
                <a:lnTo>
                  <a:pt x="1256716" y="1094582"/>
                </a:lnTo>
                <a:lnTo>
                  <a:pt x="1271010" y="1100932"/>
                </a:lnTo>
                <a:lnTo>
                  <a:pt x="1284510" y="1106885"/>
                </a:lnTo>
                <a:lnTo>
                  <a:pt x="1298011" y="1114029"/>
                </a:lnTo>
                <a:lnTo>
                  <a:pt x="1310717" y="1121172"/>
                </a:lnTo>
                <a:lnTo>
                  <a:pt x="1323820" y="1129507"/>
                </a:lnTo>
                <a:lnTo>
                  <a:pt x="1336129" y="1137444"/>
                </a:lnTo>
                <a:lnTo>
                  <a:pt x="1348041" y="1146175"/>
                </a:lnTo>
                <a:lnTo>
                  <a:pt x="1359953" y="1155700"/>
                </a:lnTo>
                <a:lnTo>
                  <a:pt x="1371071" y="1165225"/>
                </a:lnTo>
                <a:lnTo>
                  <a:pt x="1381792" y="1175147"/>
                </a:lnTo>
                <a:lnTo>
                  <a:pt x="1392115" y="1185863"/>
                </a:lnTo>
                <a:lnTo>
                  <a:pt x="1408792" y="1204119"/>
                </a:lnTo>
                <a:lnTo>
                  <a:pt x="1424278" y="1223566"/>
                </a:lnTo>
                <a:lnTo>
                  <a:pt x="1439763" y="1243410"/>
                </a:lnTo>
                <a:lnTo>
                  <a:pt x="1454058" y="1263254"/>
                </a:lnTo>
                <a:lnTo>
                  <a:pt x="1467955" y="1283891"/>
                </a:lnTo>
                <a:lnTo>
                  <a:pt x="1480264" y="1305322"/>
                </a:lnTo>
                <a:lnTo>
                  <a:pt x="1492970" y="1327150"/>
                </a:lnTo>
                <a:lnTo>
                  <a:pt x="1504088" y="1348582"/>
                </a:lnTo>
                <a:lnTo>
                  <a:pt x="1505279" y="1351360"/>
                </a:lnTo>
                <a:lnTo>
                  <a:pt x="1506471" y="1352154"/>
                </a:lnTo>
                <a:lnTo>
                  <a:pt x="1508059" y="1352550"/>
                </a:lnTo>
                <a:lnTo>
                  <a:pt x="1518780" y="1353344"/>
                </a:lnTo>
                <a:lnTo>
                  <a:pt x="1528309" y="1355329"/>
                </a:lnTo>
                <a:lnTo>
                  <a:pt x="1537839" y="1357710"/>
                </a:lnTo>
                <a:lnTo>
                  <a:pt x="1546971" y="1360885"/>
                </a:lnTo>
                <a:lnTo>
                  <a:pt x="1555707" y="1364457"/>
                </a:lnTo>
                <a:lnTo>
                  <a:pt x="1563648" y="1368822"/>
                </a:lnTo>
                <a:lnTo>
                  <a:pt x="1571590" y="1373982"/>
                </a:lnTo>
                <a:lnTo>
                  <a:pt x="1578737" y="1379935"/>
                </a:lnTo>
                <a:lnTo>
                  <a:pt x="1585487" y="1385888"/>
                </a:lnTo>
                <a:lnTo>
                  <a:pt x="1591840" y="1392238"/>
                </a:lnTo>
                <a:lnTo>
                  <a:pt x="1597796" y="1398985"/>
                </a:lnTo>
                <a:lnTo>
                  <a:pt x="1603752" y="1406525"/>
                </a:lnTo>
                <a:lnTo>
                  <a:pt x="1608914" y="1413669"/>
                </a:lnTo>
                <a:lnTo>
                  <a:pt x="1613678" y="1421607"/>
                </a:lnTo>
                <a:lnTo>
                  <a:pt x="1618046" y="1429544"/>
                </a:lnTo>
                <a:lnTo>
                  <a:pt x="1622017" y="1437879"/>
                </a:lnTo>
                <a:lnTo>
                  <a:pt x="1625988" y="1446213"/>
                </a:lnTo>
                <a:lnTo>
                  <a:pt x="1629561" y="1454547"/>
                </a:lnTo>
                <a:lnTo>
                  <a:pt x="1632738" y="1463279"/>
                </a:lnTo>
                <a:lnTo>
                  <a:pt x="1635517" y="1471613"/>
                </a:lnTo>
                <a:lnTo>
                  <a:pt x="1637900" y="1479947"/>
                </a:lnTo>
                <a:lnTo>
                  <a:pt x="1639885" y="1488282"/>
                </a:lnTo>
                <a:lnTo>
                  <a:pt x="1641473" y="1497013"/>
                </a:lnTo>
                <a:lnTo>
                  <a:pt x="1643062" y="1504950"/>
                </a:lnTo>
                <a:lnTo>
                  <a:pt x="1644253" y="1512491"/>
                </a:lnTo>
                <a:lnTo>
                  <a:pt x="1645047" y="1520429"/>
                </a:lnTo>
                <a:lnTo>
                  <a:pt x="1645841" y="1527969"/>
                </a:lnTo>
                <a:lnTo>
                  <a:pt x="1646238" y="1534716"/>
                </a:lnTo>
                <a:lnTo>
                  <a:pt x="1646238" y="1541463"/>
                </a:lnTo>
                <a:lnTo>
                  <a:pt x="1646238" y="1548210"/>
                </a:lnTo>
                <a:lnTo>
                  <a:pt x="1645841" y="1553766"/>
                </a:lnTo>
                <a:lnTo>
                  <a:pt x="1645444" y="1558925"/>
                </a:lnTo>
                <a:lnTo>
                  <a:pt x="1643458" y="1570832"/>
                </a:lnTo>
                <a:lnTo>
                  <a:pt x="1642267" y="1583532"/>
                </a:lnTo>
                <a:lnTo>
                  <a:pt x="1641473" y="1595835"/>
                </a:lnTo>
                <a:lnTo>
                  <a:pt x="1640679" y="1608535"/>
                </a:lnTo>
                <a:lnTo>
                  <a:pt x="1634723" y="1749029"/>
                </a:lnTo>
                <a:lnTo>
                  <a:pt x="1628370" y="1889126"/>
                </a:lnTo>
                <a:lnTo>
                  <a:pt x="1627973" y="1902222"/>
                </a:lnTo>
                <a:lnTo>
                  <a:pt x="1626385" y="1915716"/>
                </a:lnTo>
                <a:lnTo>
                  <a:pt x="1625194" y="1928416"/>
                </a:lnTo>
                <a:lnTo>
                  <a:pt x="1623208" y="1941910"/>
                </a:lnTo>
                <a:lnTo>
                  <a:pt x="1621223" y="1954610"/>
                </a:lnTo>
                <a:lnTo>
                  <a:pt x="1618840" y="1968104"/>
                </a:lnTo>
                <a:lnTo>
                  <a:pt x="1616061" y="1980804"/>
                </a:lnTo>
                <a:lnTo>
                  <a:pt x="1612884" y="1993504"/>
                </a:lnTo>
                <a:lnTo>
                  <a:pt x="1604546" y="2026444"/>
                </a:lnTo>
                <a:lnTo>
                  <a:pt x="1595414" y="2058988"/>
                </a:lnTo>
                <a:lnTo>
                  <a:pt x="1586281" y="2091532"/>
                </a:lnTo>
                <a:lnTo>
                  <a:pt x="1577148" y="2123679"/>
                </a:lnTo>
                <a:lnTo>
                  <a:pt x="1579134" y="2125663"/>
                </a:lnTo>
                <a:lnTo>
                  <a:pt x="1617252" y="2294732"/>
                </a:lnTo>
                <a:lnTo>
                  <a:pt x="1571590" y="2303463"/>
                </a:lnTo>
                <a:lnTo>
                  <a:pt x="1487411" y="2318147"/>
                </a:lnTo>
                <a:lnTo>
                  <a:pt x="1251951" y="2359026"/>
                </a:lnTo>
                <a:lnTo>
                  <a:pt x="1000608" y="2402285"/>
                </a:lnTo>
                <a:lnTo>
                  <a:pt x="897370" y="2420541"/>
                </a:lnTo>
                <a:lnTo>
                  <a:pt x="824310" y="2433638"/>
                </a:lnTo>
                <a:lnTo>
                  <a:pt x="785398" y="2236391"/>
                </a:lnTo>
                <a:lnTo>
                  <a:pt x="781030" y="2228851"/>
                </a:lnTo>
                <a:lnTo>
                  <a:pt x="776662" y="2221707"/>
                </a:lnTo>
                <a:lnTo>
                  <a:pt x="771897" y="2214563"/>
                </a:lnTo>
                <a:lnTo>
                  <a:pt x="767133" y="2207816"/>
                </a:lnTo>
                <a:lnTo>
                  <a:pt x="761574" y="2201069"/>
                </a:lnTo>
                <a:lnTo>
                  <a:pt x="756015" y="2194719"/>
                </a:lnTo>
                <a:lnTo>
                  <a:pt x="750456" y="2188369"/>
                </a:lnTo>
                <a:lnTo>
                  <a:pt x="744897" y="2182416"/>
                </a:lnTo>
                <a:lnTo>
                  <a:pt x="738544" y="2176463"/>
                </a:lnTo>
                <a:lnTo>
                  <a:pt x="732191" y="2170907"/>
                </a:lnTo>
                <a:lnTo>
                  <a:pt x="725441" y="2165351"/>
                </a:lnTo>
                <a:lnTo>
                  <a:pt x="719088" y="2159794"/>
                </a:lnTo>
                <a:lnTo>
                  <a:pt x="711940" y="2155032"/>
                </a:lnTo>
                <a:lnTo>
                  <a:pt x="704396" y="2149873"/>
                </a:lnTo>
                <a:lnTo>
                  <a:pt x="697249" y="2145507"/>
                </a:lnTo>
                <a:lnTo>
                  <a:pt x="689705" y="2141141"/>
                </a:lnTo>
                <a:lnTo>
                  <a:pt x="678984" y="2135585"/>
                </a:lnTo>
                <a:lnTo>
                  <a:pt x="668660" y="2130029"/>
                </a:lnTo>
                <a:lnTo>
                  <a:pt x="648807" y="2118519"/>
                </a:lnTo>
                <a:lnTo>
                  <a:pt x="630145" y="2106216"/>
                </a:lnTo>
                <a:lnTo>
                  <a:pt x="611482" y="2093119"/>
                </a:lnTo>
                <a:lnTo>
                  <a:pt x="593217" y="2080022"/>
                </a:lnTo>
                <a:lnTo>
                  <a:pt x="576144" y="2065735"/>
                </a:lnTo>
                <a:lnTo>
                  <a:pt x="559070" y="2051447"/>
                </a:lnTo>
                <a:lnTo>
                  <a:pt x="543187" y="2035969"/>
                </a:lnTo>
                <a:lnTo>
                  <a:pt x="526907" y="2020491"/>
                </a:lnTo>
                <a:lnTo>
                  <a:pt x="511422" y="2004616"/>
                </a:lnTo>
                <a:lnTo>
                  <a:pt x="496333" y="1988344"/>
                </a:lnTo>
                <a:lnTo>
                  <a:pt x="481245" y="1971676"/>
                </a:lnTo>
                <a:lnTo>
                  <a:pt x="466951" y="1954610"/>
                </a:lnTo>
                <a:lnTo>
                  <a:pt x="452259" y="1937147"/>
                </a:lnTo>
                <a:lnTo>
                  <a:pt x="424067" y="1902222"/>
                </a:lnTo>
                <a:lnTo>
                  <a:pt x="418111" y="1894285"/>
                </a:lnTo>
                <a:lnTo>
                  <a:pt x="412552" y="1886744"/>
                </a:lnTo>
                <a:lnTo>
                  <a:pt x="401435" y="1870472"/>
                </a:lnTo>
                <a:lnTo>
                  <a:pt x="391508" y="1853804"/>
                </a:lnTo>
                <a:lnTo>
                  <a:pt x="381978" y="1837532"/>
                </a:lnTo>
                <a:lnTo>
                  <a:pt x="372846" y="1820069"/>
                </a:lnTo>
                <a:lnTo>
                  <a:pt x="364110" y="1803401"/>
                </a:lnTo>
                <a:lnTo>
                  <a:pt x="356169" y="1785541"/>
                </a:lnTo>
                <a:lnTo>
                  <a:pt x="348228" y="1768079"/>
                </a:lnTo>
                <a:lnTo>
                  <a:pt x="332345" y="1733551"/>
                </a:lnTo>
                <a:lnTo>
                  <a:pt x="324404" y="1716485"/>
                </a:lnTo>
                <a:lnTo>
                  <a:pt x="316065" y="1699022"/>
                </a:lnTo>
                <a:lnTo>
                  <a:pt x="307727" y="1682354"/>
                </a:lnTo>
                <a:lnTo>
                  <a:pt x="298991" y="1666082"/>
                </a:lnTo>
                <a:lnTo>
                  <a:pt x="289462" y="1649413"/>
                </a:lnTo>
                <a:lnTo>
                  <a:pt x="279535" y="1633935"/>
                </a:lnTo>
                <a:lnTo>
                  <a:pt x="275962" y="1624410"/>
                </a:lnTo>
                <a:lnTo>
                  <a:pt x="271594" y="1614885"/>
                </a:lnTo>
                <a:lnTo>
                  <a:pt x="266829" y="1605360"/>
                </a:lnTo>
                <a:lnTo>
                  <a:pt x="261667" y="1595835"/>
                </a:lnTo>
                <a:lnTo>
                  <a:pt x="256505" y="1586310"/>
                </a:lnTo>
                <a:lnTo>
                  <a:pt x="250946" y="1577182"/>
                </a:lnTo>
                <a:lnTo>
                  <a:pt x="239431" y="1558132"/>
                </a:lnTo>
                <a:lnTo>
                  <a:pt x="227122" y="1539479"/>
                </a:lnTo>
                <a:lnTo>
                  <a:pt x="214813" y="1521619"/>
                </a:lnTo>
                <a:lnTo>
                  <a:pt x="190592" y="1486694"/>
                </a:lnTo>
                <a:lnTo>
                  <a:pt x="185827" y="1479154"/>
                </a:lnTo>
                <a:lnTo>
                  <a:pt x="181063" y="1470422"/>
                </a:lnTo>
                <a:lnTo>
                  <a:pt x="170342" y="1450579"/>
                </a:lnTo>
                <a:lnTo>
                  <a:pt x="164783" y="1441054"/>
                </a:lnTo>
                <a:lnTo>
                  <a:pt x="159224" y="1431132"/>
                </a:lnTo>
                <a:lnTo>
                  <a:pt x="156444" y="1427163"/>
                </a:lnTo>
                <a:lnTo>
                  <a:pt x="153268" y="1423194"/>
                </a:lnTo>
                <a:lnTo>
                  <a:pt x="149694" y="1419622"/>
                </a:lnTo>
                <a:lnTo>
                  <a:pt x="146518" y="1416447"/>
                </a:lnTo>
                <a:lnTo>
                  <a:pt x="143738" y="1413272"/>
                </a:lnTo>
                <a:lnTo>
                  <a:pt x="140959" y="1409304"/>
                </a:lnTo>
                <a:lnTo>
                  <a:pt x="138576" y="1404541"/>
                </a:lnTo>
                <a:lnTo>
                  <a:pt x="136591" y="1398985"/>
                </a:lnTo>
                <a:lnTo>
                  <a:pt x="134209" y="1393429"/>
                </a:lnTo>
                <a:lnTo>
                  <a:pt x="132620" y="1387475"/>
                </a:lnTo>
                <a:lnTo>
                  <a:pt x="129047" y="1373982"/>
                </a:lnTo>
                <a:lnTo>
                  <a:pt x="125870" y="1360488"/>
                </a:lnTo>
                <a:lnTo>
                  <a:pt x="122694" y="1346994"/>
                </a:lnTo>
                <a:lnTo>
                  <a:pt x="120311" y="1335485"/>
                </a:lnTo>
                <a:lnTo>
                  <a:pt x="117532" y="1325563"/>
                </a:lnTo>
                <a:lnTo>
                  <a:pt x="109194" y="1300560"/>
                </a:lnTo>
                <a:lnTo>
                  <a:pt x="100458" y="1276350"/>
                </a:lnTo>
                <a:lnTo>
                  <a:pt x="95296" y="1264047"/>
                </a:lnTo>
                <a:lnTo>
                  <a:pt x="90531" y="1252538"/>
                </a:lnTo>
                <a:lnTo>
                  <a:pt x="85767" y="1241425"/>
                </a:lnTo>
                <a:lnTo>
                  <a:pt x="80208" y="1229916"/>
                </a:lnTo>
                <a:lnTo>
                  <a:pt x="77031" y="1223566"/>
                </a:lnTo>
                <a:lnTo>
                  <a:pt x="73458" y="1217216"/>
                </a:lnTo>
                <a:lnTo>
                  <a:pt x="65119" y="1203722"/>
                </a:lnTo>
                <a:lnTo>
                  <a:pt x="55987" y="1190625"/>
                </a:lnTo>
                <a:lnTo>
                  <a:pt x="46457" y="1177132"/>
                </a:lnTo>
                <a:lnTo>
                  <a:pt x="26207" y="1150938"/>
                </a:lnTo>
                <a:lnTo>
                  <a:pt x="6353" y="1125538"/>
                </a:lnTo>
                <a:lnTo>
                  <a:pt x="3574" y="1121172"/>
                </a:lnTo>
                <a:lnTo>
                  <a:pt x="1589" y="1116410"/>
                </a:lnTo>
                <a:lnTo>
                  <a:pt x="397" y="1111250"/>
                </a:lnTo>
                <a:lnTo>
                  <a:pt x="0" y="1106091"/>
                </a:lnTo>
                <a:lnTo>
                  <a:pt x="0" y="1100535"/>
                </a:lnTo>
                <a:lnTo>
                  <a:pt x="794" y="1094582"/>
                </a:lnTo>
                <a:lnTo>
                  <a:pt x="1986" y="1088629"/>
                </a:lnTo>
                <a:lnTo>
                  <a:pt x="3574" y="1083072"/>
                </a:lnTo>
                <a:lnTo>
                  <a:pt x="5559" y="1077516"/>
                </a:lnTo>
                <a:lnTo>
                  <a:pt x="8339" y="1071960"/>
                </a:lnTo>
                <a:lnTo>
                  <a:pt x="11118" y="1066404"/>
                </a:lnTo>
                <a:lnTo>
                  <a:pt x="14295" y="1061641"/>
                </a:lnTo>
                <a:lnTo>
                  <a:pt x="17868" y="1056879"/>
                </a:lnTo>
                <a:lnTo>
                  <a:pt x="21045" y="1052910"/>
                </a:lnTo>
                <a:lnTo>
                  <a:pt x="24618" y="1048941"/>
                </a:lnTo>
                <a:lnTo>
                  <a:pt x="28192" y="1045766"/>
                </a:lnTo>
                <a:lnTo>
                  <a:pt x="33751" y="1041400"/>
                </a:lnTo>
                <a:lnTo>
                  <a:pt x="39310" y="1037432"/>
                </a:lnTo>
                <a:lnTo>
                  <a:pt x="45663" y="1034257"/>
                </a:lnTo>
                <a:lnTo>
                  <a:pt x="52016" y="1031479"/>
                </a:lnTo>
                <a:lnTo>
                  <a:pt x="58369" y="1029097"/>
                </a:lnTo>
                <a:lnTo>
                  <a:pt x="64722" y="1027113"/>
                </a:lnTo>
                <a:lnTo>
                  <a:pt x="71869" y="1025922"/>
                </a:lnTo>
                <a:lnTo>
                  <a:pt x="78619" y="1024732"/>
                </a:lnTo>
                <a:lnTo>
                  <a:pt x="85767" y="1023938"/>
                </a:lnTo>
                <a:lnTo>
                  <a:pt x="92517" y="1023541"/>
                </a:lnTo>
                <a:lnTo>
                  <a:pt x="100061" y="1023938"/>
                </a:lnTo>
                <a:lnTo>
                  <a:pt x="107208" y="1024335"/>
                </a:lnTo>
                <a:lnTo>
                  <a:pt x="114355" y="1024732"/>
                </a:lnTo>
                <a:lnTo>
                  <a:pt x="121503" y="1025922"/>
                </a:lnTo>
                <a:lnTo>
                  <a:pt x="129047" y="1027510"/>
                </a:lnTo>
                <a:lnTo>
                  <a:pt x="136194" y="1029097"/>
                </a:lnTo>
                <a:lnTo>
                  <a:pt x="143341" y="1031082"/>
                </a:lnTo>
                <a:lnTo>
                  <a:pt x="150488" y="1033066"/>
                </a:lnTo>
                <a:lnTo>
                  <a:pt x="157636" y="1035844"/>
                </a:lnTo>
                <a:lnTo>
                  <a:pt x="164783" y="1038622"/>
                </a:lnTo>
                <a:lnTo>
                  <a:pt x="171533" y="1041400"/>
                </a:lnTo>
                <a:lnTo>
                  <a:pt x="177886" y="1044972"/>
                </a:lnTo>
                <a:lnTo>
                  <a:pt x="185033" y="1048544"/>
                </a:lnTo>
                <a:lnTo>
                  <a:pt x="191386" y="1052116"/>
                </a:lnTo>
                <a:lnTo>
                  <a:pt x="197739" y="1055688"/>
                </a:lnTo>
                <a:lnTo>
                  <a:pt x="203695" y="1059657"/>
                </a:lnTo>
                <a:lnTo>
                  <a:pt x="209651" y="1064022"/>
                </a:lnTo>
                <a:lnTo>
                  <a:pt x="215210" y="1067991"/>
                </a:lnTo>
                <a:lnTo>
                  <a:pt x="220769" y="1072754"/>
                </a:lnTo>
                <a:lnTo>
                  <a:pt x="225534" y="1077516"/>
                </a:lnTo>
                <a:lnTo>
                  <a:pt x="230299" y="1081882"/>
                </a:lnTo>
                <a:lnTo>
                  <a:pt x="235064" y="1086644"/>
                </a:lnTo>
                <a:lnTo>
                  <a:pt x="239828" y="1092200"/>
                </a:lnTo>
                <a:lnTo>
                  <a:pt x="244593" y="1097757"/>
                </a:lnTo>
                <a:lnTo>
                  <a:pt x="252932" y="1109663"/>
                </a:lnTo>
                <a:lnTo>
                  <a:pt x="260873" y="1121966"/>
                </a:lnTo>
                <a:lnTo>
                  <a:pt x="268814" y="1135063"/>
                </a:lnTo>
                <a:lnTo>
                  <a:pt x="283903" y="1160463"/>
                </a:lnTo>
                <a:lnTo>
                  <a:pt x="291447" y="1173163"/>
                </a:lnTo>
                <a:lnTo>
                  <a:pt x="299388" y="1185069"/>
                </a:lnTo>
                <a:lnTo>
                  <a:pt x="306139" y="1195785"/>
                </a:lnTo>
                <a:lnTo>
                  <a:pt x="312889" y="1206897"/>
                </a:lnTo>
                <a:lnTo>
                  <a:pt x="327580" y="1230710"/>
                </a:lnTo>
                <a:lnTo>
                  <a:pt x="342272" y="1255713"/>
                </a:lnTo>
                <a:lnTo>
                  <a:pt x="357757" y="1281113"/>
                </a:lnTo>
                <a:lnTo>
                  <a:pt x="365699" y="1293416"/>
                </a:lnTo>
                <a:lnTo>
                  <a:pt x="373640" y="1305719"/>
                </a:lnTo>
                <a:lnTo>
                  <a:pt x="382375" y="1317229"/>
                </a:lnTo>
                <a:lnTo>
                  <a:pt x="390714" y="1328738"/>
                </a:lnTo>
                <a:lnTo>
                  <a:pt x="399846" y="1339454"/>
                </a:lnTo>
                <a:lnTo>
                  <a:pt x="409376" y="1348979"/>
                </a:lnTo>
                <a:lnTo>
                  <a:pt x="418905" y="1358504"/>
                </a:lnTo>
                <a:lnTo>
                  <a:pt x="423670" y="1362472"/>
                </a:lnTo>
                <a:lnTo>
                  <a:pt x="428832" y="1366441"/>
                </a:lnTo>
                <a:lnTo>
                  <a:pt x="437171" y="1372791"/>
                </a:lnTo>
                <a:lnTo>
                  <a:pt x="445112" y="1378744"/>
                </a:lnTo>
                <a:lnTo>
                  <a:pt x="453450" y="1383904"/>
                </a:lnTo>
                <a:lnTo>
                  <a:pt x="462186" y="1388666"/>
                </a:lnTo>
                <a:lnTo>
                  <a:pt x="470921" y="1392635"/>
                </a:lnTo>
                <a:lnTo>
                  <a:pt x="479260" y="1396207"/>
                </a:lnTo>
                <a:lnTo>
                  <a:pt x="488789" y="1399382"/>
                </a:lnTo>
                <a:lnTo>
                  <a:pt x="497525" y="1402160"/>
                </a:lnTo>
                <a:lnTo>
                  <a:pt x="506657" y="1404144"/>
                </a:lnTo>
                <a:lnTo>
                  <a:pt x="516187" y="1405732"/>
                </a:lnTo>
                <a:lnTo>
                  <a:pt x="525716" y="1407319"/>
                </a:lnTo>
                <a:lnTo>
                  <a:pt x="535246" y="1408113"/>
                </a:lnTo>
                <a:lnTo>
                  <a:pt x="545172" y="1408113"/>
                </a:lnTo>
                <a:lnTo>
                  <a:pt x="555099" y="1407716"/>
                </a:lnTo>
                <a:lnTo>
                  <a:pt x="565423" y="1406922"/>
                </a:lnTo>
                <a:lnTo>
                  <a:pt x="575746" y="1404938"/>
                </a:lnTo>
                <a:lnTo>
                  <a:pt x="578923" y="1404541"/>
                </a:lnTo>
                <a:lnTo>
                  <a:pt x="582497" y="1402954"/>
                </a:lnTo>
                <a:lnTo>
                  <a:pt x="586467" y="1401366"/>
                </a:lnTo>
                <a:lnTo>
                  <a:pt x="590041" y="1398985"/>
                </a:lnTo>
                <a:lnTo>
                  <a:pt x="594012" y="1395810"/>
                </a:lnTo>
                <a:lnTo>
                  <a:pt x="597585" y="1392635"/>
                </a:lnTo>
                <a:lnTo>
                  <a:pt x="601556" y="1389460"/>
                </a:lnTo>
                <a:lnTo>
                  <a:pt x="604335" y="1385491"/>
                </a:lnTo>
                <a:lnTo>
                  <a:pt x="609894" y="1379141"/>
                </a:lnTo>
                <a:lnTo>
                  <a:pt x="614659" y="1372394"/>
                </a:lnTo>
                <a:lnTo>
                  <a:pt x="619424" y="1365647"/>
                </a:lnTo>
                <a:lnTo>
                  <a:pt x="623394" y="1358900"/>
                </a:lnTo>
                <a:lnTo>
                  <a:pt x="627762" y="1352154"/>
                </a:lnTo>
                <a:lnTo>
                  <a:pt x="631336" y="1344613"/>
                </a:lnTo>
                <a:lnTo>
                  <a:pt x="634512" y="1337469"/>
                </a:lnTo>
                <a:lnTo>
                  <a:pt x="637292" y="1330325"/>
                </a:lnTo>
                <a:lnTo>
                  <a:pt x="640071" y="1323182"/>
                </a:lnTo>
                <a:lnTo>
                  <a:pt x="642057" y="1315244"/>
                </a:lnTo>
                <a:lnTo>
                  <a:pt x="644042" y="1307704"/>
                </a:lnTo>
                <a:lnTo>
                  <a:pt x="645233" y="1299766"/>
                </a:lnTo>
                <a:lnTo>
                  <a:pt x="646424" y="1291829"/>
                </a:lnTo>
                <a:lnTo>
                  <a:pt x="647218" y="1283891"/>
                </a:lnTo>
                <a:lnTo>
                  <a:pt x="647616" y="1275557"/>
                </a:lnTo>
                <a:lnTo>
                  <a:pt x="648013" y="1267619"/>
                </a:lnTo>
                <a:lnTo>
                  <a:pt x="647616" y="1259682"/>
                </a:lnTo>
                <a:lnTo>
                  <a:pt x="647218" y="1252538"/>
                </a:lnTo>
                <a:lnTo>
                  <a:pt x="646424" y="1245394"/>
                </a:lnTo>
                <a:lnTo>
                  <a:pt x="645233" y="1237457"/>
                </a:lnTo>
                <a:lnTo>
                  <a:pt x="466951" y="280988"/>
                </a:lnTo>
                <a:lnTo>
                  <a:pt x="465362" y="271463"/>
                </a:lnTo>
                <a:lnTo>
                  <a:pt x="464568" y="263128"/>
                </a:lnTo>
                <a:lnTo>
                  <a:pt x="464568" y="254397"/>
                </a:lnTo>
                <a:lnTo>
                  <a:pt x="464965" y="246857"/>
                </a:lnTo>
                <a:lnTo>
                  <a:pt x="465759" y="239316"/>
                </a:lnTo>
                <a:lnTo>
                  <a:pt x="467348" y="232569"/>
                </a:lnTo>
                <a:lnTo>
                  <a:pt x="468936" y="225822"/>
                </a:lnTo>
                <a:lnTo>
                  <a:pt x="471318" y="219869"/>
                </a:lnTo>
                <a:lnTo>
                  <a:pt x="473701" y="214313"/>
                </a:lnTo>
                <a:lnTo>
                  <a:pt x="476480" y="209153"/>
                </a:lnTo>
                <a:lnTo>
                  <a:pt x="479657" y="204391"/>
                </a:lnTo>
                <a:lnTo>
                  <a:pt x="482833" y="199628"/>
                </a:lnTo>
                <a:lnTo>
                  <a:pt x="486407" y="195263"/>
                </a:lnTo>
                <a:lnTo>
                  <a:pt x="490775" y="191691"/>
                </a:lnTo>
                <a:lnTo>
                  <a:pt x="494348" y="188119"/>
                </a:lnTo>
                <a:lnTo>
                  <a:pt x="498319" y="184944"/>
                </a:lnTo>
                <a:lnTo>
                  <a:pt x="502289" y="182166"/>
                </a:lnTo>
                <a:lnTo>
                  <a:pt x="506657" y="179785"/>
                </a:lnTo>
                <a:lnTo>
                  <a:pt x="514201" y="175419"/>
                </a:lnTo>
                <a:lnTo>
                  <a:pt x="522143" y="171450"/>
                </a:lnTo>
                <a:lnTo>
                  <a:pt x="528893" y="169069"/>
                </a:lnTo>
                <a:lnTo>
                  <a:pt x="534849" y="167482"/>
                </a:lnTo>
                <a:lnTo>
                  <a:pt x="539614" y="166291"/>
                </a:lnTo>
                <a:lnTo>
                  <a:pt x="543981" y="165497"/>
                </a:lnTo>
                <a:lnTo>
                  <a:pt x="552320" y="163910"/>
                </a:lnTo>
                <a:lnTo>
                  <a:pt x="561055" y="162719"/>
                </a:lnTo>
                <a:lnTo>
                  <a:pt x="569393" y="162322"/>
                </a:lnTo>
                <a:lnTo>
                  <a:pt x="577732" y="161925"/>
                </a:lnTo>
                <a:close/>
                <a:moveTo>
                  <a:pt x="576263" y="0"/>
                </a:moveTo>
                <a:lnTo>
                  <a:pt x="594539" y="397"/>
                </a:lnTo>
                <a:lnTo>
                  <a:pt x="612419" y="1589"/>
                </a:lnTo>
                <a:lnTo>
                  <a:pt x="630298" y="3973"/>
                </a:lnTo>
                <a:lnTo>
                  <a:pt x="647780" y="7151"/>
                </a:lnTo>
                <a:lnTo>
                  <a:pt x="664864" y="10727"/>
                </a:lnTo>
                <a:lnTo>
                  <a:pt x="681551" y="15098"/>
                </a:lnTo>
                <a:lnTo>
                  <a:pt x="697841" y="20263"/>
                </a:lnTo>
                <a:lnTo>
                  <a:pt x="714131" y="26620"/>
                </a:lnTo>
                <a:lnTo>
                  <a:pt x="729626" y="33374"/>
                </a:lnTo>
                <a:lnTo>
                  <a:pt x="745122" y="41321"/>
                </a:lnTo>
                <a:lnTo>
                  <a:pt x="759822" y="50062"/>
                </a:lnTo>
                <a:lnTo>
                  <a:pt x="774920" y="59200"/>
                </a:lnTo>
                <a:lnTo>
                  <a:pt x="788826" y="69530"/>
                </a:lnTo>
                <a:lnTo>
                  <a:pt x="803130" y="80655"/>
                </a:lnTo>
                <a:lnTo>
                  <a:pt x="816638" y="92575"/>
                </a:lnTo>
                <a:lnTo>
                  <a:pt x="830147" y="105289"/>
                </a:lnTo>
                <a:lnTo>
                  <a:pt x="842464" y="118798"/>
                </a:lnTo>
                <a:lnTo>
                  <a:pt x="854780" y="132307"/>
                </a:lnTo>
                <a:lnTo>
                  <a:pt x="865508" y="146610"/>
                </a:lnTo>
                <a:lnTo>
                  <a:pt x="876235" y="160516"/>
                </a:lnTo>
                <a:lnTo>
                  <a:pt x="885374" y="175615"/>
                </a:lnTo>
                <a:lnTo>
                  <a:pt x="894115" y="190315"/>
                </a:lnTo>
                <a:lnTo>
                  <a:pt x="901664" y="205811"/>
                </a:lnTo>
                <a:lnTo>
                  <a:pt x="908815" y="221306"/>
                </a:lnTo>
                <a:lnTo>
                  <a:pt x="915172" y="237596"/>
                </a:lnTo>
                <a:lnTo>
                  <a:pt x="920337" y="253886"/>
                </a:lnTo>
                <a:lnTo>
                  <a:pt x="924708" y="270574"/>
                </a:lnTo>
                <a:lnTo>
                  <a:pt x="928284" y="287658"/>
                </a:lnTo>
                <a:lnTo>
                  <a:pt x="931462" y="304743"/>
                </a:lnTo>
                <a:lnTo>
                  <a:pt x="933449" y="322622"/>
                </a:lnTo>
                <a:lnTo>
                  <a:pt x="934641" y="340502"/>
                </a:lnTo>
                <a:lnTo>
                  <a:pt x="935038" y="359175"/>
                </a:lnTo>
                <a:lnTo>
                  <a:pt x="934641" y="377452"/>
                </a:lnTo>
                <a:lnTo>
                  <a:pt x="933449" y="395331"/>
                </a:lnTo>
                <a:lnTo>
                  <a:pt x="931462" y="413211"/>
                </a:lnTo>
                <a:lnTo>
                  <a:pt x="928284" y="430693"/>
                </a:lnTo>
                <a:lnTo>
                  <a:pt x="924708" y="447777"/>
                </a:lnTo>
                <a:lnTo>
                  <a:pt x="920337" y="464465"/>
                </a:lnTo>
                <a:lnTo>
                  <a:pt x="915172" y="480755"/>
                </a:lnTo>
                <a:lnTo>
                  <a:pt x="908815" y="496647"/>
                </a:lnTo>
                <a:lnTo>
                  <a:pt x="901664" y="512540"/>
                </a:lnTo>
                <a:lnTo>
                  <a:pt x="894115" y="527638"/>
                </a:lnTo>
                <a:lnTo>
                  <a:pt x="885374" y="543134"/>
                </a:lnTo>
                <a:lnTo>
                  <a:pt x="876235" y="557437"/>
                </a:lnTo>
                <a:lnTo>
                  <a:pt x="865508" y="572138"/>
                </a:lnTo>
                <a:lnTo>
                  <a:pt x="854780" y="585647"/>
                </a:lnTo>
                <a:lnTo>
                  <a:pt x="842464" y="599553"/>
                </a:lnTo>
                <a:lnTo>
                  <a:pt x="830147" y="612664"/>
                </a:lnTo>
                <a:lnTo>
                  <a:pt x="830147" y="613061"/>
                </a:lnTo>
                <a:lnTo>
                  <a:pt x="822201" y="620611"/>
                </a:lnTo>
                <a:lnTo>
                  <a:pt x="813857" y="628160"/>
                </a:lnTo>
                <a:lnTo>
                  <a:pt x="805911" y="634914"/>
                </a:lnTo>
                <a:lnTo>
                  <a:pt x="797964" y="641668"/>
                </a:lnTo>
                <a:lnTo>
                  <a:pt x="791607" y="619419"/>
                </a:lnTo>
                <a:lnTo>
                  <a:pt x="785250" y="597963"/>
                </a:lnTo>
                <a:lnTo>
                  <a:pt x="778496" y="576111"/>
                </a:lnTo>
                <a:lnTo>
                  <a:pt x="771344" y="553861"/>
                </a:lnTo>
                <a:lnTo>
                  <a:pt x="780880" y="543928"/>
                </a:lnTo>
                <a:lnTo>
                  <a:pt x="790018" y="533201"/>
                </a:lnTo>
                <a:lnTo>
                  <a:pt x="798759" y="522473"/>
                </a:lnTo>
                <a:lnTo>
                  <a:pt x="806705" y="511745"/>
                </a:lnTo>
                <a:lnTo>
                  <a:pt x="813857" y="500223"/>
                </a:lnTo>
                <a:lnTo>
                  <a:pt x="820611" y="488701"/>
                </a:lnTo>
                <a:lnTo>
                  <a:pt x="826571" y="476782"/>
                </a:lnTo>
                <a:lnTo>
                  <a:pt x="831736" y="464862"/>
                </a:lnTo>
                <a:lnTo>
                  <a:pt x="836504" y="452545"/>
                </a:lnTo>
                <a:lnTo>
                  <a:pt x="840477" y="439831"/>
                </a:lnTo>
                <a:lnTo>
                  <a:pt x="844053" y="427117"/>
                </a:lnTo>
                <a:lnTo>
                  <a:pt x="846834" y="414005"/>
                </a:lnTo>
                <a:lnTo>
                  <a:pt x="849218" y="400894"/>
                </a:lnTo>
                <a:lnTo>
                  <a:pt x="850807" y="386988"/>
                </a:lnTo>
                <a:lnTo>
                  <a:pt x="851602" y="373479"/>
                </a:lnTo>
                <a:lnTo>
                  <a:pt x="851999" y="359175"/>
                </a:lnTo>
                <a:lnTo>
                  <a:pt x="851602" y="344872"/>
                </a:lnTo>
                <a:lnTo>
                  <a:pt x="850807" y="330966"/>
                </a:lnTo>
                <a:lnTo>
                  <a:pt x="849218" y="317457"/>
                </a:lnTo>
                <a:lnTo>
                  <a:pt x="846834" y="303948"/>
                </a:lnTo>
                <a:lnTo>
                  <a:pt x="844053" y="291234"/>
                </a:lnTo>
                <a:lnTo>
                  <a:pt x="840477" y="278123"/>
                </a:lnTo>
                <a:lnTo>
                  <a:pt x="836504" y="265806"/>
                </a:lnTo>
                <a:lnTo>
                  <a:pt x="831736" y="253092"/>
                </a:lnTo>
                <a:lnTo>
                  <a:pt x="826571" y="241172"/>
                </a:lnTo>
                <a:lnTo>
                  <a:pt x="820611" y="229253"/>
                </a:lnTo>
                <a:lnTo>
                  <a:pt x="813460" y="217730"/>
                </a:lnTo>
                <a:lnTo>
                  <a:pt x="806308" y="206605"/>
                </a:lnTo>
                <a:lnTo>
                  <a:pt x="798759" y="195481"/>
                </a:lnTo>
                <a:lnTo>
                  <a:pt x="789621" y="185150"/>
                </a:lnTo>
                <a:lnTo>
                  <a:pt x="780880" y="174820"/>
                </a:lnTo>
                <a:lnTo>
                  <a:pt x="770947" y="164092"/>
                </a:lnTo>
                <a:lnTo>
                  <a:pt x="760617" y="154556"/>
                </a:lnTo>
                <a:lnTo>
                  <a:pt x="750287" y="145021"/>
                </a:lnTo>
                <a:lnTo>
                  <a:pt x="739559" y="136677"/>
                </a:lnTo>
                <a:lnTo>
                  <a:pt x="728434" y="129128"/>
                </a:lnTo>
                <a:lnTo>
                  <a:pt x="717310" y="121976"/>
                </a:lnTo>
                <a:lnTo>
                  <a:pt x="705788" y="114825"/>
                </a:lnTo>
                <a:lnTo>
                  <a:pt x="693868" y="108865"/>
                </a:lnTo>
                <a:lnTo>
                  <a:pt x="682346" y="103700"/>
                </a:lnTo>
                <a:lnTo>
                  <a:pt x="669632" y="98932"/>
                </a:lnTo>
                <a:lnTo>
                  <a:pt x="657315" y="94959"/>
                </a:lnTo>
                <a:lnTo>
                  <a:pt x="644204" y="91383"/>
                </a:lnTo>
                <a:lnTo>
                  <a:pt x="631490" y="88204"/>
                </a:lnTo>
                <a:lnTo>
                  <a:pt x="617584" y="86218"/>
                </a:lnTo>
                <a:lnTo>
                  <a:pt x="604472" y="84628"/>
                </a:lnTo>
                <a:lnTo>
                  <a:pt x="590169" y="83436"/>
                </a:lnTo>
                <a:lnTo>
                  <a:pt x="576263" y="83436"/>
                </a:lnTo>
                <a:lnTo>
                  <a:pt x="561960" y="83436"/>
                </a:lnTo>
                <a:lnTo>
                  <a:pt x="548451" y="84628"/>
                </a:lnTo>
                <a:lnTo>
                  <a:pt x="534545" y="86218"/>
                </a:lnTo>
                <a:lnTo>
                  <a:pt x="521434" y="88204"/>
                </a:lnTo>
                <a:lnTo>
                  <a:pt x="507925" y="91383"/>
                </a:lnTo>
                <a:lnTo>
                  <a:pt x="495211" y="94959"/>
                </a:lnTo>
                <a:lnTo>
                  <a:pt x="482497" y="98932"/>
                </a:lnTo>
                <a:lnTo>
                  <a:pt x="470578" y="103700"/>
                </a:lnTo>
                <a:lnTo>
                  <a:pt x="458658" y="108865"/>
                </a:lnTo>
                <a:lnTo>
                  <a:pt x="446341" y="114825"/>
                </a:lnTo>
                <a:lnTo>
                  <a:pt x="435217" y="121976"/>
                </a:lnTo>
                <a:lnTo>
                  <a:pt x="423694" y="129128"/>
                </a:lnTo>
                <a:lnTo>
                  <a:pt x="412967" y="136677"/>
                </a:lnTo>
                <a:lnTo>
                  <a:pt x="401842" y="145021"/>
                </a:lnTo>
                <a:lnTo>
                  <a:pt x="391512" y="154556"/>
                </a:lnTo>
                <a:lnTo>
                  <a:pt x="381579" y="164092"/>
                </a:lnTo>
                <a:lnTo>
                  <a:pt x="381182" y="164092"/>
                </a:lnTo>
                <a:lnTo>
                  <a:pt x="371249" y="174820"/>
                </a:lnTo>
                <a:lnTo>
                  <a:pt x="362111" y="185150"/>
                </a:lnTo>
                <a:lnTo>
                  <a:pt x="353767" y="195481"/>
                </a:lnTo>
                <a:lnTo>
                  <a:pt x="345821" y="207003"/>
                </a:lnTo>
                <a:lnTo>
                  <a:pt x="338669" y="218128"/>
                </a:lnTo>
                <a:lnTo>
                  <a:pt x="331915" y="229253"/>
                </a:lnTo>
                <a:lnTo>
                  <a:pt x="325955" y="241172"/>
                </a:lnTo>
                <a:lnTo>
                  <a:pt x="320790" y="253092"/>
                </a:lnTo>
                <a:lnTo>
                  <a:pt x="315625" y="265806"/>
                </a:lnTo>
                <a:lnTo>
                  <a:pt x="311652" y="278123"/>
                </a:lnTo>
                <a:lnTo>
                  <a:pt x="308473" y="291234"/>
                </a:lnTo>
                <a:lnTo>
                  <a:pt x="305692" y="303948"/>
                </a:lnTo>
                <a:lnTo>
                  <a:pt x="303308" y="317457"/>
                </a:lnTo>
                <a:lnTo>
                  <a:pt x="301719" y="330966"/>
                </a:lnTo>
                <a:lnTo>
                  <a:pt x="300924" y="345269"/>
                </a:lnTo>
                <a:lnTo>
                  <a:pt x="300527" y="359175"/>
                </a:lnTo>
                <a:lnTo>
                  <a:pt x="300924" y="373479"/>
                </a:lnTo>
                <a:lnTo>
                  <a:pt x="301719" y="386988"/>
                </a:lnTo>
                <a:lnTo>
                  <a:pt x="303308" y="400894"/>
                </a:lnTo>
                <a:lnTo>
                  <a:pt x="305692" y="414005"/>
                </a:lnTo>
                <a:lnTo>
                  <a:pt x="308473" y="427514"/>
                </a:lnTo>
                <a:lnTo>
                  <a:pt x="311652" y="440228"/>
                </a:lnTo>
                <a:lnTo>
                  <a:pt x="315625" y="452545"/>
                </a:lnTo>
                <a:lnTo>
                  <a:pt x="320790" y="464862"/>
                </a:lnTo>
                <a:lnTo>
                  <a:pt x="325955" y="476782"/>
                </a:lnTo>
                <a:lnTo>
                  <a:pt x="331915" y="489098"/>
                </a:lnTo>
                <a:lnTo>
                  <a:pt x="338669" y="500223"/>
                </a:lnTo>
                <a:lnTo>
                  <a:pt x="345821" y="511745"/>
                </a:lnTo>
                <a:lnTo>
                  <a:pt x="353767" y="522870"/>
                </a:lnTo>
                <a:lnTo>
                  <a:pt x="362111" y="533201"/>
                </a:lnTo>
                <a:lnTo>
                  <a:pt x="371249" y="543928"/>
                </a:lnTo>
                <a:lnTo>
                  <a:pt x="381182" y="554258"/>
                </a:lnTo>
                <a:lnTo>
                  <a:pt x="387539" y="560218"/>
                </a:lnTo>
                <a:lnTo>
                  <a:pt x="393896" y="566575"/>
                </a:lnTo>
                <a:lnTo>
                  <a:pt x="400650" y="572138"/>
                </a:lnTo>
                <a:lnTo>
                  <a:pt x="407405" y="577700"/>
                </a:lnTo>
                <a:lnTo>
                  <a:pt x="414159" y="582468"/>
                </a:lnTo>
                <a:lnTo>
                  <a:pt x="420913" y="587633"/>
                </a:lnTo>
                <a:lnTo>
                  <a:pt x="428065" y="592401"/>
                </a:lnTo>
                <a:lnTo>
                  <a:pt x="435614" y="597169"/>
                </a:lnTo>
                <a:lnTo>
                  <a:pt x="442368" y="601142"/>
                </a:lnTo>
                <a:lnTo>
                  <a:pt x="449917" y="605115"/>
                </a:lnTo>
                <a:lnTo>
                  <a:pt x="457069" y="608691"/>
                </a:lnTo>
                <a:lnTo>
                  <a:pt x="465015" y="612267"/>
                </a:lnTo>
                <a:lnTo>
                  <a:pt x="472564" y="615445"/>
                </a:lnTo>
                <a:lnTo>
                  <a:pt x="480113" y="618227"/>
                </a:lnTo>
                <a:lnTo>
                  <a:pt x="488457" y="621008"/>
                </a:lnTo>
                <a:lnTo>
                  <a:pt x="496403" y="623789"/>
                </a:lnTo>
                <a:lnTo>
                  <a:pt x="498787" y="634914"/>
                </a:lnTo>
                <a:lnTo>
                  <a:pt x="501171" y="645642"/>
                </a:lnTo>
                <a:lnTo>
                  <a:pt x="505541" y="667891"/>
                </a:lnTo>
                <a:lnTo>
                  <a:pt x="508720" y="690141"/>
                </a:lnTo>
                <a:lnTo>
                  <a:pt x="511501" y="712788"/>
                </a:lnTo>
                <a:lnTo>
                  <a:pt x="498390" y="710404"/>
                </a:lnTo>
                <a:lnTo>
                  <a:pt x="484881" y="707226"/>
                </a:lnTo>
                <a:lnTo>
                  <a:pt x="472167" y="703253"/>
                </a:lnTo>
                <a:lnTo>
                  <a:pt x="459453" y="699279"/>
                </a:lnTo>
                <a:lnTo>
                  <a:pt x="446739" y="694909"/>
                </a:lnTo>
                <a:lnTo>
                  <a:pt x="434819" y="690141"/>
                </a:lnTo>
                <a:lnTo>
                  <a:pt x="422503" y="684579"/>
                </a:lnTo>
                <a:lnTo>
                  <a:pt x="410583" y="678619"/>
                </a:lnTo>
                <a:lnTo>
                  <a:pt x="398664" y="671864"/>
                </a:lnTo>
                <a:lnTo>
                  <a:pt x="387142" y="665110"/>
                </a:lnTo>
                <a:lnTo>
                  <a:pt x="376017" y="657561"/>
                </a:lnTo>
                <a:lnTo>
                  <a:pt x="364892" y="649615"/>
                </a:lnTo>
                <a:lnTo>
                  <a:pt x="354164" y="641271"/>
                </a:lnTo>
                <a:lnTo>
                  <a:pt x="343040" y="632133"/>
                </a:lnTo>
                <a:lnTo>
                  <a:pt x="332709" y="622994"/>
                </a:lnTo>
                <a:lnTo>
                  <a:pt x="322379" y="612664"/>
                </a:lnTo>
                <a:lnTo>
                  <a:pt x="309665" y="599553"/>
                </a:lnTo>
                <a:lnTo>
                  <a:pt x="297746" y="585647"/>
                </a:lnTo>
                <a:lnTo>
                  <a:pt x="286621" y="572138"/>
                </a:lnTo>
                <a:lnTo>
                  <a:pt x="276291" y="557437"/>
                </a:lnTo>
                <a:lnTo>
                  <a:pt x="267153" y="543134"/>
                </a:lnTo>
                <a:lnTo>
                  <a:pt x="258412" y="527638"/>
                </a:lnTo>
                <a:lnTo>
                  <a:pt x="250465" y="512540"/>
                </a:lnTo>
                <a:lnTo>
                  <a:pt x="243711" y="496647"/>
                </a:lnTo>
                <a:lnTo>
                  <a:pt x="237751" y="480755"/>
                </a:lnTo>
                <a:lnTo>
                  <a:pt x="231792" y="464465"/>
                </a:lnTo>
                <a:lnTo>
                  <a:pt x="227421" y="447777"/>
                </a:lnTo>
                <a:lnTo>
                  <a:pt x="223845" y="430693"/>
                </a:lnTo>
                <a:lnTo>
                  <a:pt x="221064" y="413211"/>
                </a:lnTo>
                <a:lnTo>
                  <a:pt x="219078" y="395331"/>
                </a:lnTo>
                <a:lnTo>
                  <a:pt x="217886" y="377452"/>
                </a:lnTo>
                <a:lnTo>
                  <a:pt x="217488" y="359175"/>
                </a:lnTo>
                <a:lnTo>
                  <a:pt x="217886" y="340502"/>
                </a:lnTo>
                <a:lnTo>
                  <a:pt x="219078" y="322622"/>
                </a:lnTo>
                <a:lnTo>
                  <a:pt x="221064" y="304743"/>
                </a:lnTo>
                <a:lnTo>
                  <a:pt x="223845" y="287658"/>
                </a:lnTo>
                <a:lnTo>
                  <a:pt x="227421" y="270574"/>
                </a:lnTo>
                <a:lnTo>
                  <a:pt x="231792" y="253886"/>
                </a:lnTo>
                <a:lnTo>
                  <a:pt x="237751" y="237596"/>
                </a:lnTo>
                <a:lnTo>
                  <a:pt x="243711" y="221306"/>
                </a:lnTo>
                <a:lnTo>
                  <a:pt x="250465" y="205811"/>
                </a:lnTo>
                <a:lnTo>
                  <a:pt x="258412" y="190315"/>
                </a:lnTo>
                <a:lnTo>
                  <a:pt x="267153" y="175615"/>
                </a:lnTo>
                <a:lnTo>
                  <a:pt x="276291" y="160516"/>
                </a:lnTo>
                <a:lnTo>
                  <a:pt x="286621" y="146610"/>
                </a:lnTo>
                <a:lnTo>
                  <a:pt x="297746" y="132307"/>
                </a:lnTo>
                <a:lnTo>
                  <a:pt x="309665" y="118798"/>
                </a:lnTo>
                <a:lnTo>
                  <a:pt x="322379" y="105289"/>
                </a:lnTo>
                <a:lnTo>
                  <a:pt x="335491" y="92575"/>
                </a:lnTo>
                <a:lnTo>
                  <a:pt x="349397" y="80655"/>
                </a:lnTo>
                <a:lnTo>
                  <a:pt x="363303" y="69530"/>
                </a:lnTo>
                <a:lnTo>
                  <a:pt x="378003" y="59200"/>
                </a:lnTo>
                <a:lnTo>
                  <a:pt x="392307" y="50062"/>
                </a:lnTo>
                <a:lnTo>
                  <a:pt x="407405" y="41321"/>
                </a:lnTo>
                <a:lnTo>
                  <a:pt x="422900" y="33374"/>
                </a:lnTo>
                <a:lnTo>
                  <a:pt x="438395" y="26620"/>
                </a:lnTo>
                <a:lnTo>
                  <a:pt x="454288" y="20263"/>
                </a:lnTo>
                <a:lnTo>
                  <a:pt x="470975" y="15098"/>
                </a:lnTo>
                <a:lnTo>
                  <a:pt x="487662" y="10727"/>
                </a:lnTo>
                <a:lnTo>
                  <a:pt x="504747" y="7151"/>
                </a:lnTo>
                <a:lnTo>
                  <a:pt x="522228" y="3973"/>
                </a:lnTo>
                <a:lnTo>
                  <a:pt x="539710" y="1589"/>
                </a:lnTo>
                <a:lnTo>
                  <a:pt x="557589" y="397"/>
                </a:lnTo>
                <a:lnTo>
                  <a:pt x="57626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0" name="椭圆 19"/>
          <p:cNvSpPr/>
          <p:nvPr/>
        </p:nvSpPr>
        <p:spPr bwMode="auto">
          <a:xfrm flipH="1">
            <a:off x="10509992" y="857704"/>
            <a:ext cx="267286" cy="267286"/>
          </a:xfrm>
          <a:prstGeom prst="ellipse">
            <a:avLst/>
          </a:prstGeom>
          <a:solidFill>
            <a:schemeClr val="bg1"/>
          </a:solidFill>
          <a:ln w="25400">
            <a:solidFill>
              <a:srgbClr val="FF0000"/>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en-US" altLang="zh-CN" sz="1800" b="1" i="0" u="none" strike="noStrike" cap="none" normalizeH="0" baseline="0" dirty="0" smtClean="0">
                <a:ln>
                  <a:noFill/>
                </a:ln>
                <a:solidFill>
                  <a:srgbClr val="FF0000"/>
                </a:solidFill>
                <a:effectLst/>
                <a:latin typeface="Arial" charset="0"/>
                <a:ea typeface="宋体" charset="-122"/>
              </a:rPr>
              <a:t>1</a:t>
            </a:r>
            <a:endParaRPr kumimoji="0" lang="zh-CN" altLang="en-US" sz="1800" b="1" i="0" u="none" strike="noStrike" cap="none" normalizeH="0" baseline="0" dirty="0" smtClean="0">
              <a:ln>
                <a:noFill/>
              </a:ln>
              <a:solidFill>
                <a:srgbClr val="FF0000"/>
              </a:solidFill>
              <a:effectLst/>
              <a:latin typeface="Arial" charset="0"/>
              <a:ea typeface="宋体" charset="-122"/>
            </a:endParaRPr>
          </a:p>
        </p:txBody>
      </p:sp>
      <p:sp>
        <p:nvSpPr>
          <p:cNvPr id="21" name="椭圆 20"/>
          <p:cNvSpPr/>
          <p:nvPr/>
        </p:nvSpPr>
        <p:spPr bwMode="auto">
          <a:xfrm flipH="1">
            <a:off x="4326580" y="5454493"/>
            <a:ext cx="267286" cy="267286"/>
          </a:xfrm>
          <a:prstGeom prst="ellipse">
            <a:avLst/>
          </a:prstGeom>
          <a:solidFill>
            <a:schemeClr val="bg1"/>
          </a:solidFill>
          <a:ln w="25400">
            <a:solidFill>
              <a:srgbClr val="FF0000"/>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en-US" altLang="zh-CN" sz="1800" b="1" i="0" u="none" strike="noStrike" cap="none" normalizeH="0" baseline="0" dirty="0" smtClean="0">
                <a:ln>
                  <a:noFill/>
                </a:ln>
                <a:solidFill>
                  <a:srgbClr val="FF0000"/>
                </a:solidFill>
                <a:effectLst/>
                <a:latin typeface="Arial" charset="0"/>
                <a:ea typeface="宋体" charset="-122"/>
              </a:rPr>
              <a:t>3</a:t>
            </a:r>
            <a:endParaRPr kumimoji="0" lang="zh-CN" altLang="en-US" sz="1800" b="1" i="0" u="none" strike="noStrike" cap="none" normalizeH="0" baseline="0" dirty="0" smtClean="0">
              <a:ln>
                <a:noFill/>
              </a:ln>
              <a:solidFill>
                <a:srgbClr val="FF0000"/>
              </a:solidFill>
              <a:effectLst/>
              <a:latin typeface="Arial" charset="0"/>
              <a:ea typeface="宋体" charset="-122"/>
            </a:endParaRPr>
          </a:p>
        </p:txBody>
      </p:sp>
      <p:sp>
        <p:nvSpPr>
          <p:cNvPr id="22" name="下箭头 21"/>
          <p:cNvSpPr/>
          <p:nvPr/>
        </p:nvSpPr>
        <p:spPr bwMode="auto">
          <a:xfrm>
            <a:off x="7968208" y="2307493"/>
            <a:ext cx="216024" cy="252040"/>
          </a:xfrm>
          <a:prstGeom prst="downArrow">
            <a:avLst/>
          </a:prstGeom>
          <a:solidFill>
            <a:srgbClr val="FF0000"/>
          </a:solidFill>
          <a:ln>
            <a:solidFill>
              <a:srgbClr val="FF0000"/>
            </a:solid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23" name="下箭头 22"/>
          <p:cNvSpPr/>
          <p:nvPr/>
        </p:nvSpPr>
        <p:spPr bwMode="auto">
          <a:xfrm>
            <a:off x="5879976" y="4093924"/>
            <a:ext cx="216024" cy="252040"/>
          </a:xfrm>
          <a:prstGeom prst="downArrow">
            <a:avLst/>
          </a:prstGeom>
          <a:solidFill>
            <a:srgbClr val="FF0000"/>
          </a:solidFill>
          <a:ln>
            <a:solidFill>
              <a:srgbClr val="FF0000"/>
            </a:solid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16" name="MH_Number_5">
            <a:hlinkClick r:id="" action="ppaction://noaction"/>
          </p:cNvPr>
          <p:cNvSpPr>
            <a:spLocks/>
          </p:cNvSpPr>
          <p:nvPr>
            <p:custDataLst>
              <p:tags r:id="rId1"/>
            </p:custDataLst>
          </p:nvPr>
        </p:nvSpPr>
        <p:spPr bwMode="auto">
          <a:xfrm>
            <a:off x="-11933" y="-465"/>
            <a:ext cx="726712" cy="469221"/>
          </a:xfrm>
          <a:custGeom>
            <a:avLst/>
            <a:gdLst/>
            <a:ahLst/>
            <a:cxnLst>
              <a:cxn ang="0">
                <a:pos x="211" y="73"/>
              </a:cxn>
              <a:cxn ang="0">
                <a:pos x="192" y="80"/>
              </a:cxn>
              <a:cxn ang="0">
                <a:pos x="189" y="82"/>
              </a:cxn>
              <a:cxn ang="0">
                <a:pos x="180" y="86"/>
              </a:cxn>
              <a:cxn ang="0">
                <a:pos x="172" y="85"/>
              </a:cxn>
              <a:cxn ang="0">
                <a:pos x="172" y="0"/>
              </a:cxn>
              <a:cxn ang="0">
                <a:pos x="0" y="0"/>
              </a:cxn>
              <a:cxn ang="0">
                <a:pos x="0" y="190"/>
              </a:cxn>
              <a:cxn ang="0">
                <a:pos x="172" y="190"/>
              </a:cxn>
              <a:cxn ang="0">
                <a:pos x="172" y="117"/>
              </a:cxn>
              <a:cxn ang="0">
                <a:pos x="179" y="116"/>
              </a:cxn>
              <a:cxn ang="0">
                <a:pos x="190" y="120"/>
              </a:cxn>
              <a:cxn ang="0">
                <a:pos x="211" y="128"/>
              </a:cxn>
              <a:cxn ang="0">
                <a:pos x="241" y="101"/>
              </a:cxn>
              <a:cxn ang="0">
                <a:pos x="211" y="73"/>
              </a:cxn>
            </a:cxnLst>
            <a:rect l="0" t="0" r="r" b="b"/>
            <a:pathLst>
              <a:path w="241" h="190">
                <a:moveTo>
                  <a:pt x="211" y="73"/>
                </a:moveTo>
                <a:cubicBezTo>
                  <a:pt x="204" y="73"/>
                  <a:pt x="197" y="76"/>
                  <a:pt x="192" y="80"/>
                </a:cubicBezTo>
                <a:cubicBezTo>
                  <a:pt x="191" y="81"/>
                  <a:pt x="190" y="82"/>
                  <a:pt x="189" y="82"/>
                </a:cubicBezTo>
                <a:cubicBezTo>
                  <a:pt x="187" y="84"/>
                  <a:pt x="183" y="86"/>
                  <a:pt x="180" y="86"/>
                </a:cubicBezTo>
                <a:cubicBezTo>
                  <a:pt x="176" y="86"/>
                  <a:pt x="174" y="86"/>
                  <a:pt x="172" y="85"/>
                </a:cubicBezTo>
                <a:cubicBezTo>
                  <a:pt x="172" y="0"/>
                  <a:pt x="172" y="0"/>
                  <a:pt x="172" y="0"/>
                </a:cubicBezTo>
                <a:cubicBezTo>
                  <a:pt x="0" y="0"/>
                  <a:pt x="0" y="0"/>
                  <a:pt x="0" y="0"/>
                </a:cubicBezTo>
                <a:cubicBezTo>
                  <a:pt x="0" y="190"/>
                  <a:pt x="0" y="190"/>
                  <a:pt x="0" y="190"/>
                </a:cubicBezTo>
                <a:cubicBezTo>
                  <a:pt x="172" y="190"/>
                  <a:pt x="172" y="190"/>
                  <a:pt x="172" y="190"/>
                </a:cubicBezTo>
                <a:cubicBezTo>
                  <a:pt x="172" y="117"/>
                  <a:pt x="172" y="117"/>
                  <a:pt x="172" y="117"/>
                </a:cubicBezTo>
                <a:cubicBezTo>
                  <a:pt x="175" y="116"/>
                  <a:pt x="176" y="116"/>
                  <a:pt x="179" y="116"/>
                </a:cubicBezTo>
                <a:cubicBezTo>
                  <a:pt x="183" y="116"/>
                  <a:pt x="188" y="118"/>
                  <a:pt x="190" y="120"/>
                </a:cubicBezTo>
                <a:cubicBezTo>
                  <a:pt x="192" y="122"/>
                  <a:pt x="202" y="128"/>
                  <a:pt x="211" y="128"/>
                </a:cubicBezTo>
                <a:cubicBezTo>
                  <a:pt x="228" y="128"/>
                  <a:pt x="241" y="116"/>
                  <a:pt x="241" y="101"/>
                </a:cubicBezTo>
                <a:cubicBezTo>
                  <a:pt x="241" y="86"/>
                  <a:pt x="228" y="73"/>
                  <a:pt x="211" y="73"/>
                </a:cubicBezTo>
                <a:close/>
              </a:path>
            </a:pathLst>
          </a:custGeom>
          <a:solidFill>
            <a:srgbClr val="990000"/>
          </a:solidFill>
          <a:ln w="9525">
            <a:noFill/>
            <a:round/>
            <a:headEnd/>
            <a:tailEnd/>
          </a:ln>
          <a:effectLst>
            <a:reflection blurRad="6350" stA="19000" endPos="53000" dir="5400000" sy="-100000" algn="bl" rotWithShape="0"/>
          </a:effectLst>
        </p:spPr>
        <p:txBody>
          <a:bodyPr vert="horz" wrap="square" lIns="0" tIns="0" rIns="216000" bIns="0" numCol="1" anchor="ctr" anchorCtr="1" compatLnSpc="1">
            <a:prstTxWarp prst="textNoShape">
              <a:avLst/>
            </a:prstTxWarp>
          </a:bodyPr>
          <a:lstStyle/>
          <a:p>
            <a:pPr>
              <a:defRPr/>
            </a:pPr>
            <a:r>
              <a:rPr lang="en-US" sz="2800" b="1" kern="0" dirty="0" smtClean="0">
                <a:solidFill>
                  <a:srgbClr val="FFFFFF"/>
                </a:solidFill>
                <a:latin typeface="Times New Roman" panose="02020603050405020304" pitchFamily="18" charset="0"/>
                <a:ea typeface="华文细黑" panose="02010600040101010101" pitchFamily="2" charset="-122"/>
                <a:cs typeface="Times New Roman" panose="02020603050405020304" pitchFamily="18" charset="0"/>
              </a:rPr>
              <a:t>06</a:t>
            </a:r>
            <a:endParaRPr lang="ru-RU" sz="2800" b="1" kern="0" dirty="0">
              <a:solidFill>
                <a:srgbClr val="FFFFFF"/>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4" name="MH_Entry_5">
            <a:hlinkClick r:id="" action="ppaction://noaction"/>
          </p:cNvPr>
          <p:cNvSpPr>
            <a:spLocks/>
          </p:cNvSpPr>
          <p:nvPr>
            <p:custDataLst>
              <p:tags r:id="rId2"/>
            </p:custDataLst>
          </p:nvPr>
        </p:nvSpPr>
        <p:spPr bwMode="auto">
          <a:xfrm>
            <a:off x="894886" y="-465"/>
            <a:ext cx="3383507" cy="469221"/>
          </a:xfrm>
          <a:custGeom>
            <a:avLst/>
            <a:gdLst>
              <a:gd name="connsiteX0" fmla="*/ 0 w 3383507"/>
              <a:gd name="connsiteY0" fmla="*/ 0 h 483636"/>
              <a:gd name="connsiteX1" fmla="*/ 424176 w 3383507"/>
              <a:gd name="connsiteY1" fmla="*/ 0 h 483636"/>
              <a:gd name="connsiteX2" fmla="*/ 439790 w 3383507"/>
              <a:gd name="connsiteY2" fmla="*/ 0 h 483636"/>
              <a:gd name="connsiteX3" fmla="*/ 845749 w 3383507"/>
              <a:gd name="connsiteY3" fmla="*/ 0 h 483636"/>
              <a:gd name="connsiteX4" fmla="*/ 861363 w 3383507"/>
              <a:gd name="connsiteY4" fmla="*/ 0 h 483636"/>
              <a:gd name="connsiteX5" fmla="*/ 1238697 w 3383507"/>
              <a:gd name="connsiteY5" fmla="*/ 0 h 483636"/>
              <a:gd name="connsiteX6" fmla="*/ 1285539 w 3383507"/>
              <a:gd name="connsiteY6" fmla="*/ 0 h 483636"/>
              <a:gd name="connsiteX7" fmla="*/ 1649861 w 3383507"/>
              <a:gd name="connsiteY7" fmla="*/ 0 h 483636"/>
              <a:gd name="connsiteX8" fmla="*/ 1675884 w 3383507"/>
              <a:gd name="connsiteY8" fmla="*/ 0 h 483636"/>
              <a:gd name="connsiteX9" fmla="*/ 2061025 w 3383507"/>
              <a:gd name="connsiteY9" fmla="*/ 0 h 483636"/>
              <a:gd name="connsiteX10" fmla="*/ 2089651 w 3383507"/>
              <a:gd name="connsiteY10" fmla="*/ 0 h 483636"/>
              <a:gd name="connsiteX11" fmla="*/ 2511224 w 3383507"/>
              <a:gd name="connsiteY11" fmla="*/ 0 h 483636"/>
              <a:gd name="connsiteX12" fmla="*/ 3383507 w 3383507"/>
              <a:gd name="connsiteY12" fmla="*/ 0 h 483636"/>
              <a:gd name="connsiteX13" fmla="*/ 3383507 w 3383507"/>
              <a:gd name="connsiteY13" fmla="*/ 483636 h 483636"/>
              <a:gd name="connsiteX14" fmla="*/ 2511224 w 3383507"/>
              <a:gd name="connsiteY14" fmla="*/ 483636 h 483636"/>
              <a:gd name="connsiteX15" fmla="*/ 2089651 w 3383507"/>
              <a:gd name="connsiteY15" fmla="*/ 483636 h 483636"/>
              <a:gd name="connsiteX16" fmla="*/ 2061025 w 3383507"/>
              <a:gd name="connsiteY16" fmla="*/ 483636 h 483636"/>
              <a:gd name="connsiteX17" fmla="*/ 1675884 w 3383507"/>
              <a:gd name="connsiteY17" fmla="*/ 483636 h 483636"/>
              <a:gd name="connsiteX18" fmla="*/ 1649861 w 3383507"/>
              <a:gd name="connsiteY18" fmla="*/ 483636 h 483636"/>
              <a:gd name="connsiteX19" fmla="*/ 1285539 w 3383507"/>
              <a:gd name="connsiteY19" fmla="*/ 483636 h 483636"/>
              <a:gd name="connsiteX20" fmla="*/ 1238697 w 3383507"/>
              <a:gd name="connsiteY20" fmla="*/ 483636 h 483636"/>
              <a:gd name="connsiteX21" fmla="*/ 861363 w 3383507"/>
              <a:gd name="connsiteY21" fmla="*/ 483636 h 483636"/>
              <a:gd name="connsiteX22" fmla="*/ 845749 w 3383507"/>
              <a:gd name="connsiteY22" fmla="*/ 483636 h 483636"/>
              <a:gd name="connsiteX23" fmla="*/ 439790 w 3383507"/>
              <a:gd name="connsiteY23" fmla="*/ 483636 h 483636"/>
              <a:gd name="connsiteX24" fmla="*/ 424176 w 3383507"/>
              <a:gd name="connsiteY24" fmla="*/ 483636 h 483636"/>
              <a:gd name="connsiteX25" fmla="*/ 0 w 3383507"/>
              <a:gd name="connsiteY25" fmla="*/ 483636 h 483636"/>
              <a:gd name="connsiteX26" fmla="*/ 0 w 3383507"/>
              <a:gd name="connsiteY26" fmla="*/ 305454 h 483636"/>
              <a:gd name="connsiteX27" fmla="*/ 18216 w 3383507"/>
              <a:gd name="connsiteY27" fmla="*/ 313091 h 483636"/>
              <a:gd name="connsiteX28" fmla="*/ 80672 w 3383507"/>
              <a:gd name="connsiteY28" fmla="*/ 338545 h 483636"/>
              <a:gd name="connsiteX29" fmla="*/ 169150 w 3383507"/>
              <a:gd name="connsiteY29" fmla="*/ 257091 h 483636"/>
              <a:gd name="connsiteX30" fmla="*/ 80672 w 3383507"/>
              <a:gd name="connsiteY30" fmla="*/ 175636 h 483636"/>
              <a:gd name="connsiteX31" fmla="*/ 23421 w 3383507"/>
              <a:gd name="connsiteY31" fmla="*/ 196000 h 483636"/>
              <a:gd name="connsiteX32" fmla="*/ 15614 w 3383507"/>
              <a:gd name="connsiteY32" fmla="*/ 201091 h 483636"/>
              <a:gd name="connsiteX33" fmla="*/ 0 w 3383507"/>
              <a:gd name="connsiteY33" fmla="*/ 208727 h 483636"/>
              <a:gd name="connsiteX34" fmla="*/ 0 w 3383507"/>
              <a:gd name="connsiteY34" fmla="*/ 0 h 48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383507" h="483636">
                <a:moveTo>
                  <a:pt x="0" y="0"/>
                </a:moveTo>
                <a:cubicBezTo>
                  <a:pt x="0" y="0"/>
                  <a:pt x="0" y="0"/>
                  <a:pt x="424176" y="0"/>
                </a:cubicBezTo>
                <a:cubicBezTo>
                  <a:pt x="424176" y="0"/>
                  <a:pt x="424176" y="0"/>
                  <a:pt x="439790" y="0"/>
                </a:cubicBezTo>
                <a:cubicBezTo>
                  <a:pt x="439790" y="0"/>
                  <a:pt x="439790" y="0"/>
                  <a:pt x="845749" y="0"/>
                </a:cubicBezTo>
                <a:cubicBezTo>
                  <a:pt x="845749" y="0"/>
                  <a:pt x="845749" y="0"/>
                  <a:pt x="861363" y="0"/>
                </a:cubicBezTo>
                <a:cubicBezTo>
                  <a:pt x="861363" y="0"/>
                  <a:pt x="861363" y="0"/>
                  <a:pt x="1238697" y="0"/>
                </a:cubicBezTo>
                <a:cubicBezTo>
                  <a:pt x="1238697" y="0"/>
                  <a:pt x="1238697" y="0"/>
                  <a:pt x="1285539" y="0"/>
                </a:cubicBezTo>
                <a:cubicBezTo>
                  <a:pt x="1285539" y="0"/>
                  <a:pt x="1285539" y="0"/>
                  <a:pt x="1649861" y="0"/>
                </a:cubicBezTo>
                <a:cubicBezTo>
                  <a:pt x="1649861" y="0"/>
                  <a:pt x="1649861" y="0"/>
                  <a:pt x="1675884" y="0"/>
                </a:cubicBezTo>
                <a:cubicBezTo>
                  <a:pt x="1675884" y="0"/>
                  <a:pt x="1675884" y="0"/>
                  <a:pt x="2061025" y="0"/>
                </a:cubicBezTo>
                <a:cubicBezTo>
                  <a:pt x="2061025" y="0"/>
                  <a:pt x="2061025" y="0"/>
                  <a:pt x="2089651" y="0"/>
                </a:cubicBezTo>
                <a:lnTo>
                  <a:pt x="2511224" y="0"/>
                </a:lnTo>
                <a:lnTo>
                  <a:pt x="3383507" y="0"/>
                </a:lnTo>
                <a:lnTo>
                  <a:pt x="3383507" y="483636"/>
                </a:lnTo>
                <a:lnTo>
                  <a:pt x="2511224" y="483636"/>
                </a:lnTo>
                <a:cubicBezTo>
                  <a:pt x="2511224" y="483636"/>
                  <a:pt x="2511224" y="483636"/>
                  <a:pt x="2089651" y="483636"/>
                </a:cubicBezTo>
                <a:cubicBezTo>
                  <a:pt x="2089651" y="483636"/>
                  <a:pt x="2089651" y="483636"/>
                  <a:pt x="2061025" y="483636"/>
                </a:cubicBezTo>
                <a:cubicBezTo>
                  <a:pt x="2061025" y="483636"/>
                  <a:pt x="2061025" y="483636"/>
                  <a:pt x="1675884" y="483636"/>
                </a:cubicBezTo>
                <a:cubicBezTo>
                  <a:pt x="1675884" y="483636"/>
                  <a:pt x="1675884" y="483636"/>
                  <a:pt x="1649861" y="483636"/>
                </a:cubicBezTo>
                <a:cubicBezTo>
                  <a:pt x="1649861" y="483636"/>
                  <a:pt x="1649861" y="483636"/>
                  <a:pt x="1285539" y="483636"/>
                </a:cubicBezTo>
                <a:cubicBezTo>
                  <a:pt x="1285539" y="483636"/>
                  <a:pt x="1285539" y="483636"/>
                  <a:pt x="1238697" y="483636"/>
                </a:cubicBezTo>
                <a:cubicBezTo>
                  <a:pt x="1238697" y="483636"/>
                  <a:pt x="1238697" y="483636"/>
                  <a:pt x="861363" y="483636"/>
                </a:cubicBezTo>
                <a:cubicBezTo>
                  <a:pt x="861363" y="483636"/>
                  <a:pt x="861363" y="483636"/>
                  <a:pt x="845749" y="483636"/>
                </a:cubicBezTo>
                <a:cubicBezTo>
                  <a:pt x="845749" y="483636"/>
                  <a:pt x="845749" y="483636"/>
                  <a:pt x="439790" y="483636"/>
                </a:cubicBezTo>
                <a:cubicBezTo>
                  <a:pt x="439790" y="483636"/>
                  <a:pt x="439790" y="483636"/>
                  <a:pt x="424176" y="483636"/>
                </a:cubicBezTo>
                <a:cubicBezTo>
                  <a:pt x="424176" y="483636"/>
                  <a:pt x="424176" y="483636"/>
                  <a:pt x="0" y="483636"/>
                </a:cubicBezTo>
                <a:cubicBezTo>
                  <a:pt x="0" y="483636"/>
                  <a:pt x="0" y="483636"/>
                  <a:pt x="0" y="305454"/>
                </a:cubicBezTo>
                <a:cubicBezTo>
                  <a:pt x="7807" y="308000"/>
                  <a:pt x="13012" y="310545"/>
                  <a:pt x="18216" y="313091"/>
                </a:cubicBezTo>
                <a:cubicBezTo>
                  <a:pt x="23421" y="318182"/>
                  <a:pt x="54649" y="338545"/>
                  <a:pt x="80672" y="338545"/>
                </a:cubicBezTo>
                <a:cubicBezTo>
                  <a:pt x="130115" y="338545"/>
                  <a:pt x="169150" y="300363"/>
                  <a:pt x="169150" y="257091"/>
                </a:cubicBezTo>
                <a:cubicBezTo>
                  <a:pt x="169150" y="211273"/>
                  <a:pt x="130115" y="175636"/>
                  <a:pt x="80672" y="175636"/>
                </a:cubicBezTo>
                <a:cubicBezTo>
                  <a:pt x="57251" y="175636"/>
                  <a:pt x="39035" y="183273"/>
                  <a:pt x="23421" y="196000"/>
                </a:cubicBezTo>
                <a:cubicBezTo>
                  <a:pt x="20819" y="198545"/>
                  <a:pt x="18216" y="198545"/>
                  <a:pt x="15614" y="201091"/>
                </a:cubicBezTo>
                <a:cubicBezTo>
                  <a:pt x="10409" y="206182"/>
                  <a:pt x="5205" y="206182"/>
                  <a:pt x="0" y="208727"/>
                </a:cubicBezTo>
                <a:cubicBezTo>
                  <a:pt x="0" y="208727"/>
                  <a:pt x="0" y="208727"/>
                  <a:pt x="0" y="0"/>
                </a:cubicBezTo>
                <a:close/>
              </a:path>
            </a:pathLst>
          </a:custGeom>
          <a:solidFill>
            <a:srgbClr val="990000"/>
          </a:solidFill>
          <a:ln w="9525">
            <a:noFill/>
            <a:round/>
            <a:headEnd/>
            <a:tailEnd/>
          </a:ln>
          <a:effectLst>
            <a:reflection blurRad="6350" stA="19000" endPos="53000" dir="5400000" sy="-100000" algn="bl" rotWithShape="0"/>
          </a:effectLst>
        </p:spPr>
        <p:txBody>
          <a:bodyPr vert="horz" wrap="square" lIns="0" tIns="0" rIns="0" bIns="36000" numCol="1" anchor="ctr" anchorCtr="1" compatLnSpc="1">
            <a:prstTxWarp prst="textNoShape">
              <a:avLst/>
            </a:prstTxWarp>
            <a:normAutofit/>
          </a:bodyPr>
          <a:lstStyle/>
          <a:p>
            <a:pPr algn="just">
              <a:defRPr/>
            </a:pPr>
            <a:r>
              <a:rPr lang="en-US" altLang="zh-CN" b="1" kern="0" dirty="0">
                <a:solidFill>
                  <a:srgbClr val="FFFFFF"/>
                </a:solidFill>
                <a:latin typeface="+mn-ea"/>
              </a:rPr>
              <a:t>How to apply for vouchers</a:t>
            </a:r>
            <a:endParaRPr lang="en-US" b="1" kern="0" dirty="0">
              <a:solidFill>
                <a:srgbClr val="FFFFFF"/>
              </a:solidFill>
              <a:latin typeface="+mn-ea"/>
            </a:endParaRPr>
          </a:p>
        </p:txBody>
      </p:sp>
    </p:spTree>
    <p:extLst>
      <p:ext uri="{BB962C8B-B14F-4D97-AF65-F5344CB8AC3E}">
        <p14:creationId xmlns:p14="http://schemas.microsoft.com/office/powerpoint/2010/main" val="9682824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2"/>
          <p:cNvSpPr>
            <a:spLocks noGrp="1" noChangeArrowheads="1"/>
          </p:cNvSpPr>
          <p:nvPr>
            <p:ph type="title"/>
          </p:nvPr>
        </p:nvSpPr>
        <p:spPr>
          <a:xfrm>
            <a:off x="5519936" y="427418"/>
            <a:ext cx="6480720" cy="504057"/>
          </a:xfrm>
        </p:spPr>
        <p:txBody>
          <a:bodyPr/>
          <a:lstStyle/>
          <a:p>
            <a:pPr eaLnBrk="1" hangingPunct="1"/>
            <a:r>
              <a:rPr lang="en-US" altLang="zh-CN" sz="1600" dirty="0" smtClean="0"/>
              <a:t>Fill in the application details —Submit—Wait for approval</a:t>
            </a:r>
            <a:r>
              <a:rPr lang="zh-CN" altLang="en-US" sz="1600" dirty="0" smtClean="0"/>
              <a:t>（</a:t>
            </a:r>
            <a:r>
              <a:rPr lang="en-US" altLang="zh-CN" sz="1600" dirty="0" smtClean="0"/>
              <a:t>email</a:t>
            </a:r>
            <a:r>
              <a:rPr lang="zh-CN" altLang="en-US" sz="1600" dirty="0" smtClean="0"/>
              <a:t>）</a:t>
            </a: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416" y="1082115"/>
            <a:ext cx="10058400" cy="4472461"/>
          </a:xfrm>
          <a:prstGeom prst="rect">
            <a:avLst/>
          </a:prstGeom>
        </p:spPr>
      </p:pic>
      <p:sp>
        <p:nvSpPr>
          <p:cNvPr id="6" name="矩形 5"/>
          <p:cNvSpPr/>
          <p:nvPr/>
        </p:nvSpPr>
        <p:spPr bwMode="auto">
          <a:xfrm>
            <a:off x="5868616" y="4719860"/>
            <a:ext cx="803448" cy="432048"/>
          </a:xfrm>
          <a:prstGeom prst="rect">
            <a:avLst/>
          </a:prstGeom>
          <a:noFill/>
          <a:ln w="28575">
            <a:solidFill>
              <a:srgbClr val="FF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7" name="矩形 6"/>
          <p:cNvSpPr/>
          <p:nvPr/>
        </p:nvSpPr>
        <p:spPr bwMode="auto">
          <a:xfrm>
            <a:off x="1559496" y="4143796"/>
            <a:ext cx="3960440" cy="576064"/>
          </a:xfrm>
          <a:prstGeom prst="rect">
            <a:avLst/>
          </a:prstGeom>
          <a:noFill/>
          <a:ln w="28575">
            <a:solidFill>
              <a:srgbClr val="FF0000"/>
            </a:solidFill>
            <a:prstDash val="sys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5" name="文本框 4"/>
          <p:cNvSpPr txBox="1"/>
          <p:nvPr/>
        </p:nvSpPr>
        <p:spPr>
          <a:xfrm>
            <a:off x="3431704" y="4293328"/>
            <a:ext cx="2598981" cy="276999"/>
          </a:xfrm>
          <a:prstGeom prst="rect">
            <a:avLst/>
          </a:prstGeom>
          <a:noFill/>
        </p:spPr>
        <p:txBody>
          <a:bodyPr wrap="none" rtlCol="0">
            <a:spAutoFit/>
          </a:bodyPr>
          <a:lstStyle/>
          <a:p>
            <a:r>
              <a:rPr lang="en-US" altLang="zh-CN" sz="1200" dirty="0" smtClean="0">
                <a:solidFill>
                  <a:srgbClr val="FF0000"/>
                </a:solidFill>
              </a:rPr>
              <a:t>First application will not require to add</a:t>
            </a:r>
            <a:endParaRPr lang="zh-CN" altLang="en-US" sz="1200" dirty="0">
              <a:solidFill>
                <a:srgbClr val="FF0000"/>
              </a:solidFill>
            </a:endParaRPr>
          </a:p>
        </p:txBody>
      </p:sp>
      <p:sp>
        <p:nvSpPr>
          <p:cNvPr id="8" name="MH_Number_5">
            <a:hlinkClick r:id="" action="ppaction://noaction"/>
          </p:cNvPr>
          <p:cNvSpPr>
            <a:spLocks/>
          </p:cNvSpPr>
          <p:nvPr>
            <p:custDataLst>
              <p:tags r:id="rId1"/>
            </p:custDataLst>
          </p:nvPr>
        </p:nvSpPr>
        <p:spPr bwMode="auto">
          <a:xfrm>
            <a:off x="-11933" y="-465"/>
            <a:ext cx="726712" cy="469221"/>
          </a:xfrm>
          <a:custGeom>
            <a:avLst/>
            <a:gdLst/>
            <a:ahLst/>
            <a:cxnLst>
              <a:cxn ang="0">
                <a:pos x="211" y="73"/>
              </a:cxn>
              <a:cxn ang="0">
                <a:pos x="192" y="80"/>
              </a:cxn>
              <a:cxn ang="0">
                <a:pos x="189" y="82"/>
              </a:cxn>
              <a:cxn ang="0">
                <a:pos x="180" y="86"/>
              </a:cxn>
              <a:cxn ang="0">
                <a:pos x="172" y="85"/>
              </a:cxn>
              <a:cxn ang="0">
                <a:pos x="172" y="0"/>
              </a:cxn>
              <a:cxn ang="0">
                <a:pos x="0" y="0"/>
              </a:cxn>
              <a:cxn ang="0">
                <a:pos x="0" y="190"/>
              </a:cxn>
              <a:cxn ang="0">
                <a:pos x="172" y="190"/>
              </a:cxn>
              <a:cxn ang="0">
                <a:pos x="172" y="117"/>
              </a:cxn>
              <a:cxn ang="0">
                <a:pos x="179" y="116"/>
              </a:cxn>
              <a:cxn ang="0">
                <a:pos x="190" y="120"/>
              </a:cxn>
              <a:cxn ang="0">
                <a:pos x="211" y="128"/>
              </a:cxn>
              <a:cxn ang="0">
                <a:pos x="241" y="101"/>
              </a:cxn>
              <a:cxn ang="0">
                <a:pos x="211" y="73"/>
              </a:cxn>
            </a:cxnLst>
            <a:rect l="0" t="0" r="r" b="b"/>
            <a:pathLst>
              <a:path w="241" h="190">
                <a:moveTo>
                  <a:pt x="211" y="73"/>
                </a:moveTo>
                <a:cubicBezTo>
                  <a:pt x="204" y="73"/>
                  <a:pt x="197" y="76"/>
                  <a:pt x="192" y="80"/>
                </a:cubicBezTo>
                <a:cubicBezTo>
                  <a:pt x="191" y="81"/>
                  <a:pt x="190" y="82"/>
                  <a:pt x="189" y="82"/>
                </a:cubicBezTo>
                <a:cubicBezTo>
                  <a:pt x="187" y="84"/>
                  <a:pt x="183" y="86"/>
                  <a:pt x="180" y="86"/>
                </a:cubicBezTo>
                <a:cubicBezTo>
                  <a:pt x="176" y="86"/>
                  <a:pt x="174" y="86"/>
                  <a:pt x="172" y="85"/>
                </a:cubicBezTo>
                <a:cubicBezTo>
                  <a:pt x="172" y="0"/>
                  <a:pt x="172" y="0"/>
                  <a:pt x="172" y="0"/>
                </a:cubicBezTo>
                <a:cubicBezTo>
                  <a:pt x="0" y="0"/>
                  <a:pt x="0" y="0"/>
                  <a:pt x="0" y="0"/>
                </a:cubicBezTo>
                <a:cubicBezTo>
                  <a:pt x="0" y="190"/>
                  <a:pt x="0" y="190"/>
                  <a:pt x="0" y="190"/>
                </a:cubicBezTo>
                <a:cubicBezTo>
                  <a:pt x="172" y="190"/>
                  <a:pt x="172" y="190"/>
                  <a:pt x="172" y="190"/>
                </a:cubicBezTo>
                <a:cubicBezTo>
                  <a:pt x="172" y="117"/>
                  <a:pt x="172" y="117"/>
                  <a:pt x="172" y="117"/>
                </a:cubicBezTo>
                <a:cubicBezTo>
                  <a:pt x="175" y="116"/>
                  <a:pt x="176" y="116"/>
                  <a:pt x="179" y="116"/>
                </a:cubicBezTo>
                <a:cubicBezTo>
                  <a:pt x="183" y="116"/>
                  <a:pt x="188" y="118"/>
                  <a:pt x="190" y="120"/>
                </a:cubicBezTo>
                <a:cubicBezTo>
                  <a:pt x="192" y="122"/>
                  <a:pt x="202" y="128"/>
                  <a:pt x="211" y="128"/>
                </a:cubicBezTo>
                <a:cubicBezTo>
                  <a:pt x="228" y="128"/>
                  <a:pt x="241" y="116"/>
                  <a:pt x="241" y="101"/>
                </a:cubicBezTo>
                <a:cubicBezTo>
                  <a:pt x="241" y="86"/>
                  <a:pt x="228" y="73"/>
                  <a:pt x="211" y="73"/>
                </a:cubicBezTo>
                <a:close/>
              </a:path>
            </a:pathLst>
          </a:custGeom>
          <a:solidFill>
            <a:srgbClr val="990000"/>
          </a:solidFill>
          <a:ln w="9525">
            <a:noFill/>
            <a:round/>
            <a:headEnd/>
            <a:tailEnd/>
          </a:ln>
          <a:effectLst>
            <a:reflection blurRad="6350" stA="19000" endPos="53000" dir="5400000" sy="-100000" algn="bl" rotWithShape="0"/>
          </a:effectLst>
        </p:spPr>
        <p:txBody>
          <a:bodyPr vert="horz" wrap="square" lIns="0" tIns="0" rIns="216000" bIns="0" numCol="1" anchor="ctr" anchorCtr="1" compatLnSpc="1">
            <a:prstTxWarp prst="textNoShape">
              <a:avLst/>
            </a:prstTxWarp>
          </a:bodyPr>
          <a:lstStyle/>
          <a:p>
            <a:pPr>
              <a:defRPr/>
            </a:pPr>
            <a:r>
              <a:rPr lang="en-US" sz="2800" b="1" kern="0" dirty="0" smtClean="0">
                <a:solidFill>
                  <a:srgbClr val="FFFFFF"/>
                </a:solidFill>
                <a:latin typeface="Times New Roman" panose="02020603050405020304" pitchFamily="18" charset="0"/>
                <a:ea typeface="华文细黑" panose="02010600040101010101" pitchFamily="2" charset="-122"/>
                <a:cs typeface="Times New Roman" panose="02020603050405020304" pitchFamily="18" charset="0"/>
              </a:rPr>
              <a:t>06</a:t>
            </a:r>
            <a:endParaRPr lang="ru-RU" sz="2800" b="1" kern="0" dirty="0">
              <a:solidFill>
                <a:srgbClr val="FFFFFF"/>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MH_Entry_5">
            <a:hlinkClick r:id="" action="ppaction://noaction"/>
          </p:cNvPr>
          <p:cNvSpPr>
            <a:spLocks/>
          </p:cNvSpPr>
          <p:nvPr>
            <p:custDataLst>
              <p:tags r:id="rId2"/>
            </p:custDataLst>
          </p:nvPr>
        </p:nvSpPr>
        <p:spPr bwMode="auto">
          <a:xfrm>
            <a:off x="894886" y="-465"/>
            <a:ext cx="3383507" cy="469221"/>
          </a:xfrm>
          <a:custGeom>
            <a:avLst/>
            <a:gdLst>
              <a:gd name="connsiteX0" fmla="*/ 0 w 3383507"/>
              <a:gd name="connsiteY0" fmla="*/ 0 h 483636"/>
              <a:gd name="connsiteX1" fmla="*/ 424176 w 3383507"/>
              <a:gd name="connsiteY1" fmla="*/ 0 h 483636"/>
              <a:gd name="connsiteX2" fmla="*/ 439790 w 3383507"/>
              <a:gd name="connsiteY2" fmla="*/ 0 h 483636"/>
              <a:gd name="connsiteX3" fmla="*/ 845749 w 3383507"/>
              <a:gd name="connsiteY3" fmla="*/ 0 h 483636"/>
              <a:gd name="connsiteX4" fmla="*/ 861363 w 3383507"/>
              <a:gd name="connsiteY4" fmla="*/ 0 h 483636"/>
              <a:gd name="connsiteX5" fmla="*/ 1238697 w 3383507"/>
              <a:gd name="connsiteY5" fmla="*/ 0 h 483636"/>
              <a:gd name="connsiteX6" fmla="*/ 1285539 w 3383507"/>
              <a:gd name="connsiteY6" fmla="*/ 0 h 483636"/>
              <a:gd name="connsiteX7" fmla="*/ 1649861 w 3383507"/>
              <a:gd name="connsiteY7" fmla="*/ 0 h 483636"/>
              <a:gd name="connsiteX8" fmla="*/ 1675884 w 3383507"/>
              <a:gd name="connsiteY8" fmla="*/ 0 h 483636"/>
              <a:gd name="connsiteX9" fmla="*/ 2061025 w 3383507"/>
              <a:gd name="connsiteY9" fmla="*/ 0 h 483636"/>
              <a:gd name="connsiteX10" fmla="*/ 2089651 w 3383507"/>
              <a:gd name="connsiteY10" fmla="*/ 0 h 483636"/>
              <a:gd name="connsiteX11" fmla="*/ 2511224 w 3383507"/>
              <a:gd name="connsiteY11" fmla="*/ 0 h 483636"/>
              <a:gd name="connsiteX12" fmla="*/ 3383507 w 3383507"/>
              <a:gd name="connsiteY12" fmla="*/ 0 h 483636"/>
              <a:gd name="connsiteX13" fmla="*/ 3383507 w 3383507"/>
              <a:gd name="connsiteY13" fmla="*/ 483636 h 483636"/>
              <a:gd name="connsiteX14" fmla="*/ 2511224 w 3383507"/>
              <a:gd name="connsiteY14" fmla="*/ 483636 h 483636"/>
              <a:gd name="connsiteX15" fmla="*/ 2089651 w 3383507"/>
              <a:gd name="connsiteY15" fmla="*/ 483636 h 483636"/>
              <a:gd name="connsiteX16" fmla="*/ 2061025 w 3383507"/>
              <a:gd name="connsiteY16" fmla="*/ 483636 h 483636"/>
              <a:gd name="connsiteX17" fmla="*/ 1675884 w 3383507"/>
              <a:gd name="connsiteY17" fmla="*/ 483636 h 483636"/>
              <a:gd name="connsiteX18" fmla="*/ 1649861 w 3383507"/>
              <a:gd name="connsiteY18" fmla="*/ 483636 h 483636"/>
              <a:gd name="connsiteX19" fmla="*/ 1285539 w 3383507"/>
              <a:gd name="connsiteY19" fmla="*/ 483636 h 483636"/>
              <a:gd name="connsiteX20" fmla="*/ 1238697 w 3383507"/>
              <a:gd name="connsiteY20" fmla="*/ 483636 h 483636"/>
              <a:gd name="connsiteX21" fmla="*/ 861363 w 3383507"/>
              <a:gd name="connsiteY21" fmla="*/ 483636 h 483636"/>
              <a:gd name="connsiteX22" fmla="*/ 845749 w 3383507"/>
              <a:gd name="connsiteY22" fmla="*/ 483636 h 483636"/>
              <a:gd name="connsiteX23" fmla="*/ 439790 w 3383507"/>
              <a:gd name="connsiteY23" fmla="*/ 483636 h 483636"/>
              <a:gd name="connsiteX24" fmla="*/ 424176 w 3383507"/>
              <a:gd name="connsiteY24" fmla="*/ 483636 h 483636"/>
              <a:gd name="connsiteX25" fmla="*/ 0 w 3383507"/>
              <a:gd name="connsiteY25" fmla="*/ 483636 h 483636"/>
              <a:gd name="connsiteX26" fmla="*/ 0 w 3383507"/>
              <a:gd name="connsiteY26" fmla="*/ 305454 h 483636"/>
              <a:gd name="connsiteX27" fmla="*/ 18216 w 3383507"/>
              <a:gd name="connsiteY27" fmla="*/ 313091 h 483636"/>
              <a:gd name="connsiteX28" fmla="*/ 80672 w 3383507"/>
              <a:gd name="connsiteY28" fmla="*/ 338545 h 483636"/>
              <a:gd name="connsiteX29" fmla="*/ 169150 w 3383507"/>
              <a:gd name="connsiteY29" fmla="*/ 257091 h 483636"/>
              <a:gd name="connsiteX30" fmla="*/ 80672 w 3383507"/>
              <a:gd name="connsiteY30" fmla="*/ 175636 h 483636"/>
              <a:gd name="connsiteX31" fmla="*/ 23421 w 3383507"/>
              <a:gd name="connsiteY31" fmla="*/ 196000 h 483636"/>
              <a:gd name="connsiteX32" fmla="*/ 15614 w 3383507"/>
              <a:gd name="connsiteY32" fmla="*/ 201091 h 483636"/>
              <a:gd name="connsiteX33" fmla="*/ 0 w 3383507"/>
              <a:gd name="connsiteY33" fmla="*/ 208727 h 483636"/>
              <a:gd name="connsiteX34" fmla="*/ 0 w 3383507"/>
              <a:gd name="connsiteY34" fmla="*/ 0 h 48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383507" h="483636">
                <a:moveTo>
                  <a:pt x="0" y="0"/>
                </a:moveTo>
                <a:cubicBezTo>
                  <a:pt x="0" y="0"/>
                  <a:pt x="0" y="0"/>
                  <a:pt x="424176" y="0"/>
                </a:cubicBezTo>
                <a:cubicBezTo>
                  <a:pt x="424176" y="0"/>
                  <a:pt x="424176" y="0"/>
                  <a:pt x="439790" y="0"/>
                </a:cubicBezTo>
                <a:cubicBezTo>
                  <a:pt x="439790" y="0"/>
                  <a:pt x="439790" y="0"/>
                  <a:pt x="845749" y="0"/>
                </a:cubicBezTo>
                <a:cubicBezTo>
                  <a:pt x="845749" y="0"/>
                  <a:pt x="845749" y="0"/>
                  <a:pt x="861363" y="0"/>
                </a:cubicBezTo>
                <a:cubicBezTo>
                  <a:pt x="861363" y="0"/>
                  <a:pt x="861363" y="0"/>
                  <a:pt x="1238697" y="0"/>
                </a:cubicBezTo>
                <a:cubicBezTo>
                  <a:pt x="1238697" y="0"/>
                  <a:pt x="1238697" y="0"/>
                  <a:pt x="1285539" y="0"/>
                </a:cubicBezTo>
                <a:cubicBezTo>
                  <a:pt x="1285539" y="0"/>
                  <a:pt x="1285539" y="0"/>
                  <a:pt x="1649861" y="0"/>
                </a:cubicBezTo>
                <a:cubicBezTo>
                  <a:pt x="1649861" y="0"/>
                  <a:pt x="1649861" y="0"/>
                  <a:pt x="1675884" y="0"/>
                </a:cubicBezTo>
                <a:cubicBezTo>
                  <a:pt x="1675884" y="0"/>
                  <a:pt x="1675884" y="0"/>
                  <a:pt x="2061025" y="0"/>
                </a:cubicBezTo>
                <a:cubicBezTo>
                  <a:pt x="2061025" y="0"/>
                  <a:pt x="2061025" y="0"/>
                  <a:pt x="2089651" y="0"/>
                </a:cubicBezTo>
                <a:lnTo>
                  <a:pt x="2511224" y="0"/>
                </a:lnTo>
                <a:lnTo>
                  <a:pt x="3383507" y="0"/>
                </a:lnTo>
                <a:lnTo>
                  <a:pt x="3383507" y="483636"/>
                </a:lnTo>
                <a:lnTo>
                  <a:pt x="2511224" y="483636"/>
                </a:lnTo>
                <a:cubicBezTo>
                  <a:pt x="2511224" y="483636"/>
                  <a:pt x="2511224" y="483636"/>
                  <a:pt x="2089651" y="483636"/>
                </a:cubicBezTo>
                <a:cubicBezTo>
                  <a:pt x="2089651" y="483636"/>
                  <a:pt x="2089651" y="483636"/>
                  <a:pt x="2061025" y="483636"/>
                </a:cubicBezTo>
                <a:cubicBezTo>
                  <a:pt x="2061025" y="483636"/>
                  <a:pt x="2061025" y="483636"/>
                  <a:pt x="1675884" y="483636"/>
                </a:cubicBezTo>
                <a:cubicBezTo>
                  <a:pt x="1675884" y="483636"/>
                  <a:pt x="1675884" y="483636"/>
                  <a:pt x="1649861" y="483636"/>
                </a:cubicBezTo>
                <a:cubicBezTo>
                  <a:pt x="1649861" y="483636"/>
                  <a:pt x="1649861" y="483636"/>
                  <a:pt x="1285539" y="483636"/>
                </a:cubicBezTo>
                <a:cubicBezTo>
                  <a:pt x="1285539" y="483636"/>
                  <a:pt x="1285539" y="483636"/>
                  <a:pt x="1238697" y="483636"/>
                </a:cubicBezTo>
                <a:cubicBezTo>
                  <a:pt x="1238697" y="483636"/>
                  <a:pt x="1238697" y="483636"/>
                  <a:pt x="861363" y="483636"/>
                </a:cubicBezTo>
                <a:cubicBezTo>
                  <a:pt x="861363" y="483636"/>
                  <a:pt x="861363" y="483636"/>
                  <a:pt x="845749" y="483636"/>
                </a:cubicBezTo>
                <a:cubicBezTo>
                  <a:pt x="845749" y="483636"/>
                  <a:pt x="845749" y="483636"/>
                  <a:pt x="439790" y="483636"/>
                </a:cubicBezTo>
                <a:cubicBezTo>
                  <a:pt x="439790" y="483636"/>
                  <a:pt x="439790" y="483636"/>
                  <a:pt x="424176" y="483636"/>
                </a:cubicBezTo>
                <a:cubicBezTo>
                  <a:pt x="424176" y="483636"/>
                  <a:pt x="424176" y="483636"/>
                  <a:pt x="0" y="483636"/>
                </a:cubicBezTo>
                <a:cubicBezTo>
                  <a:pt x="0" y="483636"/>
                  <a:pt x="0" y="483636"/>
                  <a:pt x="0" y="305454"/>
                </a:cubicBezTo>
                <a:cubicBezTo>
                  <a:pt x="7807" y="308000"/>
                  <a:pt x="13012" y="310545"/>
                  <a:pt x="18216" y="313091"/>
                </a:cubicBezTo>
                <a:cubicBezTo>
                  <a:pt x="23421" y="318182"/>
                  <a:pt x="54649" y="338545"/>
                  <a:pt x="80672" y="338545"/>
                </a:cubicBezTo>
                <a:cubicBezTo>
                  <a:pt x="130115" y="338545"/>
                  <a:pt x="169150" y="300363"/>
                  <a:pt x="169150" y="257091"/>
                </a:cubicBezTo>
                <a:cubicBezTo>
                  <a:pt x="169150" y="211273"/>
                  <a:pt x="130115" y="175636"/>
                  <a:pt x="80672" y="175636"/>
                </a:cubicBezTo>
                <a:cubicBezTo>
                  <a:pt x="57251" y="175636"/>
                  <a:pt x="39035" y="183273"/>
                  <a:pt x="23421" y="196000"/>
                </a:cubicBezTo>
                <a:cubicBezTo>
                  <a:pt x="20819" y="198545"/>
                  <a:pt x="18216" y="198545"/>
                  <a:pt x="15614" y="201091"/>
                </a:cubicBezTo>
                <a:cubicBezTo>
                  <a:pt x="10409" y="206182"/>
                  <a:pt x="5205" y="206182"/>
                  <a:pt x="0" y="208727"/>
                </a:cubicBezTo>
                <a:cubicBezTo>
                  <a:pt x="0" y="208727"/>
                  <a:pt x="0" y="208727"/>
                  <a:pt x="0" y="0"/>
                </a:cubicBezTo>
                <a:close/>
              </a:path>
            </a:pathLst>
          </a:custGeom>
          <a:solidFill>
            <a:srgbClr val="990000"/>
          </a:solidFill>
          <a:ln w="9525">
            <a:noFill/>
            <a:round/>
            <a:headEnd/>
            <a:tailEnd/>
          </a:ln>
          <a:effectLst>
            <a:reflection blurRad="6350" stA="19000" endPos="53000" dir="5400000" sy="-100000" algn="bl" rotWithShape="0"/>
          </a:effectLst>
        </p:spPr>
        <p:txBody>
          <a:bodyPr vert="horz" wrap="square" lIns="0" tIns="0" rIns="0" bIns="36000" numCol="1" anchor="ctr" anchorCtr="1" compatLnSpc="1">
            <a:prstTxWarp prst="textNoShape">
              <a:avLst/>
            </a:prstTxWarp>
            <a:normAutofit/>
          </a:bodyPr>
          <a:lstStyle/>
          <a:p>
            <a:pPr algn="just">
              <a:defRPr/>
            </a:pPr>
            <a:r>
              <a:rPr lang="en-US" altLang="zh-CN" b="1" kern="0" dirty="0">
                <a:solidFill>
                  <a:srgbClr val="FFFFFF"/>
                </a:solidFill>
                <a:latin typeface="+mn-ea"/>
              </a:rPr>
              <a:t>How to apply for vouchers</a:t>
            </a:r>
            <a:endParaRPr lang="en-US" b="1" kern="0" dirty="0">
              <a:solidFill>
                <a:srgbClr val="FFFFFF"/>
              </a:solidFill>
              <a:latin typeface="+mn-ea"/>
            </a:endParaRPr>
          </a:p>
        </p:txBody>
      </p:sp>
    </p:spTree>
    <p:extLst>
      <p:ext uri="{BB962C8B-B14F-4D97-AF65-F5344CB8AC3E}">
        <p14:creationId xmlns:p14="http://schemas.microsoft.com/office/powerpoint/2010/main" val="5203825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advClick="0" advTm="8000">
    <p:fade thruBlk="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Number_1">
            <a:hlinkClick r:id="rId15" action="ppaction://hlinksldjump"/>
          </p:cNvPr>
          <p:cNvSpPr>
            <a:spLocks/>
          </p:cNvSpPr>
          <p:nvPr>
            <p:custDataLst>
              <p:tags r:id="rId2"/>
            </p:custDataLst>
          </p:nvPr>
        </p:nvSpPr>
        <p:spPr bwMode="auto">
          <a:xfrm>
            <a:off x="2711624" y="908720"/>
            <a:ext cx="726712" cy="469221"/>
          </a:xfrm>
          <a:custGeom>
            <a:avLst/>
            <a:gdLst/>
            <a:ahLst/>
            <a:cxnLst>
              <a:cxn ang="0">
                <a:pos x="211" y="73"/>
              </a:cxn>
              <a:cxn ang="0">
                <a:pos x="192" y="80"/>
              </a:cxn>
              <a:cxn ang="0">
                <a:pos x="189" y="82"/>
              </a:cxn>
              <a:cxn ang="0">
                <a:pos x="180" y="86"/>
              </a:cxn>
              <a:cxn ang="0">
                <a:pos x="172" y="85"/>
              </a:cxn>
              <a:cxn ang="0">
                <a:pos x="172" y="0"/>
              </a:cxn>
              <a:cxn ang="0">
                <a:pos x="0" y="0"/>
              </a:cxn>
              <a:cxn ang="0">
                <a:pos x="0" y="190"/>
              </a:cxn>
              <a:cxn ang="0">
                <a:pos x="172" y="190"/>
              </a:cxn>
              <a:cxn ang="0">
                <a:pos x="172" y="117"/>
              </a:cxn>
              <a:cxn ang="0">
                <a:pos x="179" y="116"/>
              </a:cxn>
              <a:cxn ang="0">
                <a:pos x="190" y="120"/>
              </a:cxn>
              <a:cxn ang="0">
                <a:pos x="211" y="128"/>
              </a:cxn>
              <a:cxn ang="0">
                <a:pos x="241" y="101"/>
              </a:cxn>
              <a:cxn ang="0">
                <a:pos x="211" y="73"/>
              </a:cxn>
            </a:cxnLst>
            <a:rect l="0" t="0" r="r" b="b"/>
            <a:pathLst>
              <a:path w="241" h="190">
                <a:moveTo>
                  <a:pt x="211" y="73"/>
                </a:moveTo>
                <a:cubicBezTo>
                  <a:pt x="204" y="73"/>
                  <a:pt x="197" y="76"/>
                  <a:pt x="192" y="80"/>
                </a:cubicBezTo>
                <a:cubicBezTo>
                  <a:pt x="191" y="81"/>
                  <a:pt x="190" y="82"/>
                  <a:pt x="189" y="82"/>
                </a:cubicBezTo>
                <a:cubicBezTo>
                  <a:pt x="187" y="84"/>
                  <a:pt x="183" y="86"/>
                  <a:pt x="180" y="86"/>
                </a:cubicBezTo>
                <a:cubicBezTo>
                  <a:pt x="176" y="86"/>
                  <a:pt x="174" y="86"/>
                  <a:pt x="172" y="85"/>
                </a:cubicBezTo>
                <a:cubicBezTo>
                  <a:pt x="172" y="0"/>
                  <a:pt x="172" y="0"/>
                  <a:pt x="172" y="0"/>
                </a:cubicBezTo>
                <a:cubicBezTo>
                  <a:pt x="0" y="0"/>
                  <a:pt x="0" y="0"/>
                  <a:pt x="0" y="0"/>
                </a:cubicBezTo>
                <a:cubicBezTo>
                  <a:pt x="0" y="190"/>
                  <a:pt x="0" y="190"/>
                  <a:pt x="0" y="190"/>
                </a:cubicBezTo>
                <a:cubicBezTo>
                  <a:pt x="172" y="190"/>
                  <a:pt x="172" y="190"/>
                  <a:pt x="172" y="190"/>
                </a:cubicBezTo>
                <a:cubicBezTo>
                  <a:pt x="172" y="117"/>
                  <a:pt x="172" y="117"/>
                  <a:pt x="172" y="117"/>
                </a:cubicBezTo>
                <a:cubicBezTo>
                  <a:pt x="175" y="116"/>
                  <a:pt x="176" y="116"/>
                  <a:pt x="179" y="116"/>
                </a:cubicBezTo>
                <a:cubicBezTo>
                  <a:pt x="183" y="116"/>
                  <a:pt x="188" y="118"/>
                  <a:pt x="190" y="120"/>
                </a:cubicBezTo>
                <a:cubicBezTo>
                  <a:pt x="192" y="122"/>
                  <a:pt x="202" y="128"/>
                  <a:pt x="211" y="128"/>
                </a:cubicBezTo>
                <a:cubicBezTo>
                  <a:pt x="228" y="128"/>
                  <a:pt x="241" y="116"/>
                  <a:pt x="241" y="101"/>
                </a:cubicBezTo>
                <a:cubicBezTo>
                  <a:pt x="241" y="86"/>
                  <a:pt x="228" y="73"/>
                  <a:pt x="211" y="73"/>
                </a:cubicBezTo>
                <a:close/>
              </a:path>
            </a:pathLst>
          </a:custGeom>
          <a:solidFill>
            <a:srgbClr val="990000"/>
          </a:solidFill>
          <a:ln w="9525">
            <a:noFill/>
            <a:round/>
            <a:headEnd/>
            <a:tailEnd/>
          </a:ln>
          <a:effectLst>
            <a:reflection blurRad="6350" stA="19000" endPos="53000" dir="5400000" sy="-100000" algn="bl" rotWithShape="0"/>
          </a:effectLst>
        </p:spPr>
        <p:txBody>
          <a:bodyPr vert="horz" wrap="square" lIns="0" tIns="0" rIns="216000" bIns="0" numCol="1" anchor="ctr" anchorCtr="1" compatLnSpc="1">
            <a:prstTxWarp prst="textNoShape">
              <a:avLst/>
            </a:prstTxWarp>
          </a:bodyPr>
          <a:lstStyle/>
          <a:p>
            <a:pPr>
              <a:defRPr/>
            </a:pPr>
            <a:r>
              <a:rPr lang="en-US" sz="2800" b="1" kern="0" dirty="0">
                <a:solidFill>
                  <a:srgbClr val="FFFFFF"/>
                </a:solidFill>
                <a:latin typeface="Times New Roman" panose="02020603050405020304" pitchFamily="18" charset="0"/>
                <a:ea typeface="华文细黑" panose="02010600040101010101" pitchFamily="2" charset="-122"/>
                <a:cs typeface="Times New Roman" panose="02020603050405020304" pitchFamily="18" charset="0"/>
              </a:rPr>
              <a:t>01</a:t>
            </a:r>
            <a:endParaRPr lang="ru-RU" sz="2800" b="1" kern="0" dirty="0">
              <a:solidFill>
                <a:srgbClr val="FFFFFF"/>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7" name="MH_Entry_1">
            <a:hlinkClick r:id="rId15" action="ppaction://hlinksldjump"/>
          </p:cNvPr>
          <p:cNvSpPr>
            <a:spLocks/>
          </p:cNvSpPr>
          <p:nvPr>
            <p:custDataLst>
              <p:tags r:id="rId3"/>
            </p:custDataLst>
          </p:nvPr>
        </p:nvSpPr>
        <p:spPr bwMode="auto">
          <a:xfrm>
            <a:off x="3618443" y="908720"/>
            <a:ext cx="4709805" cy="469221"/>
          </a:xfrm>
          <a:custGeom>
            <a:avLst/>
            <a:gdLst>
              <a:gd name="connsiteX0" fmla="*/ 0 w 3383507"/>
              <a:gd name="connsiteY0" fmla="*/ 0 h 483636"/>
              <a:gd name="connsiteX1" fmla="*/ 424176 w 3383507"/>
              <a:gd name="connsiteY1" fmla="*/ 0 h 483636"/>
              <a:gd name="connsiteX2" fmla="*/ 439790 w 3383507"/>
              <a:gd name="connsiteY2" fmla="*/ 0 h 483636"/>
              <a:gd name="connsiteX3" fmla="*/ 845749 w 3383507"/>
              <a:gd name="connsiteY3" fmla="*/ 0 h 483636"/>
              <a:gd name="connsiteX4" fmla="*/ 861363 w 3383507"/>
              <a:gd name="connsiteY4" fmla="*/ 0 h 483636"/>
              <a:gd name="connsiteX5" fmla="*/ 1238697 w 3383507"/>
              <a:gd name="connsiteY5" fmla="*/ 0 h 483636"/>
              <a:gd name="connsiteX6" fmla="*/ 1285539 w 3383507"/>
              <a:gd name="connsiteY6" fmla="*/ 0 h 483636"/>
              <a:gd name="connsiteX7" fmla="*/ 1649861 w 3383507"/>
              <a:gd name="connsiteY7" fmla="*/ 0 h 483636"/>
              <a:gd name="connsiteX8" fmla="*/ 1675884 w 3383507"/>
              <a:gd name="connsiteY8" fmla="*/ 0 h 483636"/>
              <a:gd name="connsiteX9" fmla="*/ 2061025 w 3383507"/>
              <a:gd name="connsiteY9" fmla="*/ 0 h 483636"/>
              <a:gd name="connsiteX10" fmla="*/ 2089651 w 3383507"/>
              <a:gd name="connsiteY10" fmla="*/ 0 h 483636"/>
              <a:gd name="connsiteX11" fmla="*/ 2511224 w 3383507"/>
              <a:gd name="connsiteY11" fmla="*/ 0 h 483636"/>
              <a:gd name="connsiteX12" fmla="*/ 3383507 w 3383507"/>
              <a:gd name="connsiteY12" fmla="*/ 0 h 483636"/>
              <a:gd name="connsiteX13" fmla="*/ 3383507 w 3383507"/>
              <a:gd name="connsiteY13" fmla="*/ 483636 h 483636"/>
              <a:gd name="connsiteX14" fmla="*/ 2511224 w 3383507"/>
              <a:gd name="connsiteY14" fmla="*/ 483636 h 483636"/>
              <a:gd name="connsiteX15" fmla="*/ 2089651 w 3383507"/>
              <a:gd name="connsiteY15" fmla="*/ 483636 h 483636"/>
              <a:gd name="connsiteX16" fmla="*/ 2061025 w 3383507"/>
              <a:gd name="connsiteY16" fmla="*/ 483636 h 483636"/>
              <a:gd name="connsiteX17" fmla="*/ 1675884 w 3383507"/>
              <a:gd name="connsiteY17" fmla="*/ 483636 h 483636"/>
              <a:gd name="connsiteX18" fmla="*/ 1649861 w 3383507"/>
              <a:gd name="connsiteY18" fmla="*/ 483636 h 483636"/>
              <a:gd name="connsiteX19" fmla="*/ 1285539 w 3383507"/>
              <a:gd name="connsiteY19" fmla="*/ 483636 h 483636"/>
              <a:gd name="connsiteX20" fmla="*/ 1238697 w 3383507"/>
              <a:gd name="connsiteY20" fmla="*/ 483636 h 483636"/>
              <a:gd name="connsiteX21" fmla="*/ 861363 w 3383507"/>
              <a:gd name="connsiteY21" fmla="*/ 483636 h 483636"/>
              <a:gd name="connsiteX22" fmla="*/ 845749 w 3383507"/>
              <a:gd name="connsiteY22" fmla="*/ 483636 h 483636"/>
              <a:gd name="connsiteX23" fmla="*/ 439790 w 3383507"/>
              <a:gd name="connsiteY23" fmla="*/ 483636 h 483636"/>
              <a:gd name="connsiteX24" fmla="*/ 424176 w 3383507"/>
              <a:gd name="connsiteY24" fmla="*/ 483636 h 483636"/>
              <a:gd name="connsiteX25" fmla="*/ 0 w 3383507"/>
              <a:gd name="connsiteY25" fmla="*/ 483636 h 483636"/>
              <a:gd name="connsiteX26" fmla="*/ 0 w 3383507"/>
              <a:gd name="connsiteY26" fmla="*/ 305454 h 483636"/>
              <a:gd name="connsiteX27" fmla="*/ 18216 w 3383507"/>
              <a:gd name="connsiteY27" fmla="*/ 313091 h 483636"/>
              <a:gd name="connsiteX28" fmla="*/ 80672 w 3383507"/>
              <a:gd name="connsiteY28" fmla="*/ 338545 h 483636"/>
              <a:gd name="connsiteX29" fmla="*/ 169150 w 3383507"/>
              <a:gd name="connsiteY29" fmla="*/ 257091 h 483636"/>
              <a:gd name="connsiteX30" fmla="*/ 80672 w 3383507"/>
              <a:gd name="connsiteY30" fmla="*/ 175636 h 483636"/>
              <a:gd name="connsiteX31" fmla="*/ 23421 w 3383507"/>
              <a:gd name="connsiteY31" fmla="*/ 196000 h 483636"/>
              <a:gd name="connsiteX32" fmla="*/ 15614 w 3383507"/>
              <a:gd name="connsiteY32" fmla="*/ 201091 h 483636"/>
              <a:gd name="connsiteX33" fmla="*/ 0 w 3383507"/>
              <a:gd name="connsiteY33" fmla="*/ 208727 h 483636"/>
              <a:gd name="connsiteX34" fmla="*/ 0 w 3383507"/>
              <a:gd name="connsiteY34" fmla="*/ 0 h 48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383507" h="483636">
                <a:moveTo>
                  <a:pt x="0" y="0"/>
                </a:moveTo>
                <a:cubicBezTo>
                  <a:pt x="0" y="0"/>
                  <a:pt x="0" y="0"/>
                  <a:pt x="424176" y="0"/>
                </a:cubicBezTo>
                <a:cubicBezTo>
                  <a:pt x="424176" y="0"/>
                  <a:pt x="424176" y="0"/>
                  <a:pt x="439790" y="0"/>
                </a:cubicBezTo>
                <a:cubicBezTo>
                  <a:pt x="439790" y="0"/>
                  <a:pt x="439790" y="0"/>
                  <a:pt x="845749" y="0"/>
                </a:cubicBezTo>
                <a:cubicBezTo>
                  <a:pt x="845749" y="0"/>
                  <a:pt x="845749" y="0"/>
                  <a:pt x="861363" y="0"/>
                </a:cubicBezTo>
                <a:cubicBezTo>
                  <a:pt x="861363" y="0"/>
                  <a:pt x="861363" y="0"/>
                  <a:pt x="1238697" y="0"/>
                </a:cubicBezTo>
                <a:cubicBezTo>
                  <a:pt x="1238697" y="0"/>
                  <a:pt x="1238697" y="0"/>
                  <a:pt x="1285539" y="0"/>
                </a:cubicBezTo>
                <a:cubicBezTo>
                  <a:pt x="1285539" y="0"/>
                  <a:pt x="1285539" y="0"/>
                  <a:pt x="1649861" y="0"/>
                </a:cubicBezTo>
                <a:cubicBezTo>
                  <a:pt x="1649861" y="0"/>
                  <a:pt x="1649861" y="0"/>
                  <a:pt x="1675884" y="0"/>
                </a:cubicBezTo>
                <a:cubicBezTo>
                  <a:pt x="1675884" y="0"/>
                  <a:pt x="1675884" y="0"/>
                  <a:pt x="2061025" y="0"/>
                </a:cubicBezTo>
                <a:cubicBezTo>
                  <a:pt x="2061025" y="0"/>
                  <a:pt x="2061025" y="0"/>
                  <a:pt x="2089651" y="0"/>
                </a:cubicBezTo>
                <a:lnTo>
                  <a:pt x="2511224" y="0"/>
                </a:lnTo>
                <a:lnTo>
                  <a:pt x="3383507" y="0"/>
                </a:lnTo>
                <a:lnTo>
                  <a:pt x="3383507" y="483636"/>
                </a:lnTo>
                <a:lnTo>
                  <a:pt x="2511224" y="483636"/>
                </a:lnTo>
                <a:cubicBezTo>
                  <a:pt x="2511224" y="483636"/>
                  <a:pt x="2511224" y="483636"/>
                  <a:pt x="2089651" y="483636"/>
                </a:cubicBezTo>
                <a:cubicBezTo>
                  <a:pt x="2089651" y="483636"/>
                  <a:pt x="2089651" y="483636"/>
                  <a:pt x="2061025" y="483636"/>
                </a:cubicBezTo>
                <a:cubicBezTo>
                  <a:pt x="2061025" y="483636"/>
                  <a:pt x="2061025" y="483636"/>
                  <a:pt x="1675884" y="483636"/>
                </a:cubicBezTo>
                <a:cubicBezTo>
                  <a:pt x="1675884" y="483636"/>
                  <a:pt x="1675884" y="483636"/>
                  <a:pt x="1649861" y="483636"/>
                </a:cubicBezTo>
                <a:cubicBezTo>
                  <a:pt x="1649861" y="483636"/>
                  <a:pt x="1649861" y="483636"/>
                  <a:pt x="1285539" y="483636"/>
                </a:cubicBezTo>
                <a:cubicBezTo>
                  <a:pt x="1285539" y="483636"/>
                  <a:pt x="1285539" y="483636"/>
                  <a:pt x="1238697" y="483636"/>
                </a:cubicBezTo>
                <a:cubicBezTo>
                  <a:pt x="1238697" y="483636"/>
                  <a:pt x="1238697" y="483636"/>
                  <a:pt x="861363" y="483636"/>
                </a:cubicBezTo>
                <a:cubicBezTo>
                  <a:pt x="861363" y="483636"/>
                  <a:pt x="861363" y="483636"/>
                  <a:pt x="845749" y="483636"/>
                </a:cubicBezTo>
                <a:cubicBezTo>
                  <a:pt x="845749" y="483636"/>
                  <a:pt x="845749" y="483636"/>
                  <a:pt x="439790" y="483636"/>
                </a:cubicBezTo>
                <a:cubicBezTo>
                  <a:pt x="439790" y="483636"/>
                  <a:pt x="439790" y="483636"/>
                  <a:pt x="424176" y="483636"/>
                </a:cubicBezTo>
                <a:cubicBezTo>
                  <a:pt x="424176" y="483636"/>
                  <a:pt x="424176" y="483636"/>
                  <a:pt x="0" y="483636"/>
                </a:cubicBezTo>
                <a:cubicBezTo>
                  <a:pt x="0" y="483636"/>
                  <a:pt x="0" y="483636"/>
                  <a:pt x="0" y="305454"/>
                </a:cubicBezTo>
                <a:cubicBezTo>
                  <a:pt x="7807" y="308000"/>
                  <a:pt x="13012" y="310545"/>
                  <a:pt x="18216" y="313091"/>
                </a:cubicBezTo>
                <a:cubicBezTo>
                  <a:pt x="23421" y="318182"/>
                  <a:pt x="54649" y="338545"/>
                  <a:pt x="80672" y="338545"/>
                </a:cubicBezTo>
                <a:cubicBezTo>
                  <a:pt x="130115" y="338545"/>
                  <a:pt x="169150" y="300363"/>
                  <a:pt x="169150" y="257091"/>
                </a:cubicBezTo>
                <a:cubicBezTo>
                  <a:pt x="169150" y="211273"/>
                  <a:pt x="130115" y="175636"/>
                  <a:pt x="80672" y="175636"/>
                </a:cubicBezTo>
                <a:cubicBezTo>
                  <a:pt x="57251" y="175636"/>
                  <a:pt x="39035" y="183273"/>
                  <a:pt x="23421" y="196000"/>
                </a:cubicBezTo>
                <a:cubicBezTo>
                  <a:pt x="20819" y="198545"/>
                  <a:pt x="18216" y="198545"/>
                  <a:pt x="15614" y="201091"/>
                </a:cubicBezTo>
                <a:cubicBezTo>
                  <a:pt x="10409" y="206182"/>
                  <a:pt x="5205" y="206182"/>
                  <a:pt x="0" y="208727"/>
                </a:cubicBezTo>
                <a:cubicBezTo>
                  <a:pt x="0" y="208727"/>
                  <a:pt x="0" y="208727"/>
                  <a:pt x="0" y="0"/>
                </a:cubicBezTo>
                <a:close/>
              </a:path>
            </a:pathLst>
          </a:custGeom>
          <a:solidFill>
            <a:srgbClr val="990000"/>
          </a:solidFill>
          <a:ln w="9525">
            <a:noFill/>
            <a:round/>
            <a:headEnd/>
            <a:tailEnd/>
          </a:ln>
          <a:effectLst>
            <a:reflection blurRad="6350" stA="19000" endPos="53000" dir="5400000" sy="-100000" algn="bl" rotWithShape="0"/>
          </a:effectLst>
        </p:spPr>
        <p:txBody>
          <a:bodyPr vert="horz" wrap="square" lIns="0" tIns="0" rIns="0" bIns="36000" numCol="1" anchor="ctr" anchorCtr="1" compatLnSpc="1">
            <a:prstTxWarp prst="textNoShape">
              <a:avLst/>
            </a:prstTxWarp>
            <a:normAutofit/>
          </a:bodyPr>
          <a:lstStyle/>
          <a:p>
            <a:pPr algn="just">
              <a:defRPr/>
            </a:pPr>
            <a:r>
              <a:rPr lang="en-US" altLang="zh-CN" b="1" kern="0" dirty="0" smtClean="0">
                <a:solidFill>
                  <a:srgbClr val="FFFFFF"/>
                </a:solidFill>
                <a:latin typeface="+mn-ea"/>
              </a:rPr>
              <a:t>        Guest visits ICT Academy homepage</a:t>
            </a:r>
            <a:endParaRPr lang="en-US" b="1" kern="0" dirty="0">
              <a:solidFill>
                <a:srgbClr val="FFFFFF"/>
              </a:solidFill>
              <a:latin typeface="+mn-ea"/>
            </a:endParaRPr>
          </a:p>
        </p:txBody>
      </p:sp>
      <p:sp>
        <p:nvSpPr>
          <p:cNvPr id="6" name="MH_Number_2">
            <a:hlinkClick r:id="rId16" action="ppaction://hlinksldjump"/>
          </p:cNvPr>
          <p:cNvSpPr>
            <a:spLocks/>
          </p:cNvSpPr>
          <p:nvPr>
            <p:custDataLst>
              <p:tags r:id="rId4"/>
            </p:custDataLst>
          </p:nvPr>
        </p:nvSpPr>
        <p:spPr bwMode="auto">
          <a:xfrm>
            <a:off x="2711624" y="1758162"/>
            <a:ext cx="726712" cy="469221"/>
          </a:xfrm>
          <a:custGeom>
            <a:avLst/>
            <a:gdLst/>
            <a:ahLst/>
            <a:cxnLst>
              <a:cxn ang="0">
                <a:pos x="211" y="73"/>
              </a:cxn>
              <a:cxn ang="0">
                <a:pos x="192" y="80"/>
              </a:cxn>
              <a:cxn ang="0">
                <a:pos x="189" y="82"/>
              </a:cxn>
              <a:cxn ang="0">
                <a:pos x="180" y="86"/>
              </a:cxn>
              <a:cxn ang="0">
                <a:pos x="172" y="85"/>
              </a:cxn>
              <a:cxn ang="0">
                <a:pos x="172" y="0"/>
              </a:cxn>
              <a:cxn ang="0">
                <a:pos x="0" y="0"/>
              </a:cxn>
              <a:cxn ang="0">
                <a:pos x="0" y="190"/>
              </a:cxn>
              <a:cxn ang="0">
                <a:pos x="172" y="190"/>
              </a:cxn>
              <a:cxn ang="0">
                <a:pos x="172" y="117"/>
              </a:cxn>
              <a:cxn ang="0">
                <a:pos x="179" y="116"/>
              </a:cxn>
              <a:cxn ang="0">
                <a:pos x="190" y="120"/>
              </a:cxn>
              <a:cxn ang="0">
                <a:pos x="211" y="128"/>
              </a:cxn>
              <a:cxn ang="0">
                <a:pos x="241" y="101"/>
              </a:cxn>
              <a:cxn ang="0">
                <a:pos x="211" y="73"/>
              </a:cxn>
            </a:cxnLst>
            <a:rect l="0" t="0" r="r" b="b"/>
            <a:pathLst>
              <a:path w="241" h="190">
                <a:moveTo>
                  <a:pt x="211" y="73"/>
                </a:moveTo>
                <a:cubicBezTo>
                  <a:pt x="204" y="73"/>
                  <a:pt x="197" y="76"/>
                  <a:pt x="192" y="80"/>
                </a:cubicBezTo>
                <a:cubicBezTo>
                  <a:pt x="191" y="81"/>
                  <a:pt x="190" y="82"/>
                  <a:pt x="189" y="82"/>
                </a:cubicBezTo>
                <a:cubicBezTo>
                  <a:pt x="187" y="84"/>
                  <a:pt x="183" y="86"/>
                  <a:pt x="180" y="86"/>
                </a:cubicBezTo>
                <a:cubicBezTo>
                  <a:pt x="176" y="86"/>
                  <a:pt x="174" y="86"/>
                  <a:pt x="172" y="85"/>
                </a:cubicBezTo>
                <a:cubicBezTo>
                  <a:pt x="172" y="0"/>
                  <a:pt x="172" y="0"/>
                  <a:pt x="172" y="0"/>
                </a:cubicBezTo>
                <a:cubicBezTo>
                  <a:pt x="0" y="0"/>
                  <a:pt x="0" y="0"/>
                  <a:pt x="0" y="0"/>
                </a:cubicBezTo>
                <a:cubicBezTo>
                  <a:pt x="0" y="190"/>
                  <a:pt x="0" y="190"/>
                  <a:pt x="0" y="190"/>
                </a:cubicBezTo>
                <a:cubicBezTo>
                  <a:pt x="172" y="190"/>
                  <a:pt x="172" y="190"/>
                  <a:pt x="172" y="190"/>
                </a:cubicBezTo>
                <a:cubicBezTo>
                  <a:pt x="172" y="117"/>
                  <a:pt x="172" y="117"/>
                  <a:pt x="172" y="117"/>
                </a:cubicBezTo>
                <a:cubicBezTo>
                  <a:pt x="175" y="116"/>
                  <a:pt x="176" y="116"/>
                  <a:pt x="179" y="116"/>
                </a:cubicBezTo>
                <a:cubicBezTo>
                  <a:pt x="183" y="116"/>
                  <a:pt x="188" y="118"/>
                  <a:pt x="190" y="120"/>
                </a:cubicBezTo>
                <a:cubicBezTo>
                  <a:pt x="192" y="122"/>
                  <a:pt x="202" y="128"/>
                  <a:pt x="211" y="128"/>
                </a:cubicBezTo>
                <a:cubicBezTo>
                  <a:pt x="228" y="128"/>
                  <a:pt x="241" y="116"/>
                  <a:pt x="241" y="101"/>
                </a:cubicBezTo>
                <a:cubicBezTo>
                  <a:pt x="241" y="86"/>
                  <a:pt x="228" y="73"/>
                  <a:pt x="211" y="73"/>
                </a:cubicBezTo>
                <a:close/>
              </a:path>
            </a:pathLst>
          </a:custGeom>
          <a:solidFill>
            <a:srgbClr val="990000"/>
          </a:solidFill>
          <a:ln w="9525">
            <a:noFill/>
            <a:round/>
            <a:headEnd/>
            <a:tailEnd/>
          </a:ln>
          <a:effectLst>
            <a:reflection blurRad="6350" stA="19000" endPos="53000" dir="5400000" sy="-100000" algn="bl" rotWithShape="0"/>
          </a:effectLst>
        </p:spPr>
        <p:txBody>
          <a:bodyPr vert="horz" wrap="square" lIns="0" tIns="0" rIns="216000" bIns="0" numCol="1" anchor="ctr" anchorCtr="1" compatLnSpc="1">
            <a:prstTxWarp prst="textNoShape">
              <a:avLst/>
            </a:prstTxWarp>
          </a:bodyPr>
          <a:lstStyle/>
          <a:p>
            <a:pPr>
              <a:defRPr/>
            </a:pPr>
            <a:r>
              <a:rPr lang="en-US" sz="2800" b="1" kern="0">
                <a:solidFill>
                  <a:srgbClr val="FFFFFF"/>
                </a:solidFill>
                <a:latin typeface="Times New Roman" panose="02020603050405020304" pitchFamily="18" charset="0"/>
                <a:ea typeface="华文细黑" panose="02010600040101010101" pitchFamily="2" charset="-122"/>
                <a:cs typeface="Times New Roman" panose="02020603050405020304" pitchFamily="18" charset="0"/>
              </a:rPr>
              <a:t>02</a:t>
            </a:r>
            <a:endParaRPr lang="ru-RU" sz="2800" b="1" kern="0" dirty="0">
              <a:solidFill>
                <a:srgbClr val="FFFFFF"/>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MH_Entry_2">
            <a:hlinkClick r:id="rId16" action="ppaction://hlinksldjump"/>
          </p:cNvPr>
          <p:cNvSpPr>
            <a:spLocks/>
          </p:cNvSpPr>
          <p:nvPr>
            <p:custDataLst>
              <p:tags r:id="rId5"/>
            </p:custDataLst>
          </p:nvPr>
        </p:nvSpPr>
        <p:spPr bwMode="auto">
          <a:xfrm>
            <a:off x="3618443" y="1758162"/>
            <a:ext cx="5717917" cy="469221"/>
          </a:xfrm>
          <a:custGeom>
            <a:avLst/>
            <a:gdLst>
              <a:gd name="connsiteX0" fmla="*/ 0 w 3383507"/>
              <a:gd name="connsiteY0" fmla="*/ 0 h 483636"/>
              <a:gd name="connsiteX1" fmla="*/ 424176 w 3383507"/>
              <a:gd name="connsiteY1" fmla="*/ 0 h 483636"/>
              <a:gd name="connsiteX2" fmla="*/ 439790 w 3383507"/>
              <a:gd name="connsiteY2" fmla="*/ 0 h 483636"/>
              <a:gd name="connsiteX3" fmla="*/ 845749 w 3383507"/>
              <a:gd name="connsiteY3" fmla="*/ 0 h 483636"/>
              <a:gd name="connsiteX4" fmla="*/ 861363 w 3383507"/>
              <a:gd name="connsiteY4" fmla="*/ 0 h 483636"/>
              <a:gd name="connsiteX5" fmla="*/ 1238697 w 3383507"/>
              <a:gd name="connsiteY5" fmla="*/ 0 h 483636"/>
              <a:gd name="connsiteX6" fmla="*/ 1285539 w 3383507"/>
              <a:gd name="connsiteY6" fmla="*/ 0 h 483636"/>
              <a:gd name="connsiteX7" fmla="*/ 1649861 w 3383507"/>
              <a:gd name="connsiteY7" fmla="*/ 0 h 483636"/>
              <a:gd name="connsiteX8" fmla="*/ 1675884 w 3383507"/>
              <a:gd name="connsiteY8" fmla="*/ 0 h 483636"/>
              <a:gd name="connsiteX9" fmla="*/ 2061025 w 3383507"/>
              <a:gd name="connsiteY9" fmla="*/ 0 h 483636"/>
              <a:gd name="connsiteX10" fmla="*/ 2089651 w 3383507"/>
              <a:gd name="connsiteY10" fmla="*/ 0 h 483636"/>
              <a:gd name="connsiteX11" fmla="*/ 2511224 w 3383507"/>
              <a:gd name="connsiteY11" fmla="*/ 0 h 483636"/>
              <a:gd name="connsiteX12" fmla="*/ 3383507 w 3383507"/>
              <a:gd name="connsiteY12" fmla="*/ 0 h 483636"/>
              <a:gd name="connsiteX13" fmla="*/ 3383507 w 3383507"/>
              <a:gd name="connsiteY13" fmla="*/ 483636 h 483636"/>
              <a:gd name="connsiteX14" fmla="*/ 2511224 w 3383507"/>
              <a:gd name="connsiteY14" fmla="*/ 483636 h 483636"/>
              <a:gd name="connsiteX15" fmla="*/ 2089651 w 3383507"/>
              <a:gd name="connsiteY15" fmla="*/ 483636 h 483636"/>
              <a:gd name="connsiteX16" fmla="*/ 2061025 w 3383507"/>
              <a:gd name="connsiteY16" fmla="*/ 483636 h 483636"/>
              <a:gd name="connsiteX17" fmla="*/ 1675884 w 3383507"/>
              <a:gd name="connsiteY17" fmla="*/ 483636 h 483636"/>
              <a:gd name="connsiteX18" fmla="*/ 1649861 w 3383507"/>
              <a:gd name="connsiteY18" fmla="*/ 483636 h 483636"/>
              <a:gd name="connsiteX19" fmla="*/ 1285539 w 3383507"/>
              <a:gd name="connsiteY19" fmla="*/ 483636 h 483636"/>
              <a:gd name="connsiteX20" fmla="*/ 1238697 w 3383507"/>
              <a:gd name="connsiteY20" fmla="*/ 483636 h 483636"/>
              <a:gd name="connsiteX21" fmla="*/ 861363 w 3383507"/>
              <a:gd name="connsiteY21" fmla="*/ 483636 h 483636"/>
              <a:gd name="connsiteX22" fmla="*/ 845749 w 3383507"/>
              <a:gd name="connsiteY22" fmla="*/ 483636 h 483636"/>
              <a:gd name="connsiteX23" fmla="*/ 439790 w 3383507"/>
              <a:gd name="connsiteY23" fmla="*/ 483636 h 483636"/>
              <a:gd name="connsiteX24" fmla="*/ 424176 w 3383507"/>
              <a:gd name="connsiteY24" fmla="*/ 483636 h 483636"/>
              <a:gd name="connsiteX25" fmla="*/ 0 w 3383507"/>
              <a:gd name="connsiteY25" fmla="*/ 483636 h 483636"/>
              <a:gd name="connsiteX26" fmla="*/ 0 w 3383507"/>
              <a:gd name="connsiteY26" fmla="*/ 305454 h 483636"/>
              <a:gd name="connsiteX27" fmla="*/ 18216 w 3383507"/>
              <a:gd name="connsiteY27" fmla="*/ 313091 h 483636"/>
              <a:gd name="connsiteX28" fmla="*/ 80672 w 3383507"/>
              <a:gd name="connsiteY28" fmla="*/ 338545 h 483636"/>
              <a:gd name="connsiteX29" fmla="*/ 169150 w 3383507"/>
              <a:gd name="connsiteY29" fmla="*/ 257091 h 483636"/>
              <a:gd name="connsiteX30" fmla="*/ 80672 w 3383507"/>
              <a:gd name="connsiteY30" fmla="*/ 175636 h 483636"/>
              <a:gd name="connsiteX31" fmla="*/ 23421 w 3383507"/>
              <a:gd name="connsiteY31" fmla="*/ 196000 h 483636"/>
              <a:gd name="connsiteX32" fmla="*/ 15614 w 3383507"/>
              <a:gd name="connsiteY32" fmla="*/ 201091 h 483636"/>
              <a:gd name="connsiteX33" fmla="*/ 0 w 3383507"/>
              <a:gd name="connsiteY33" fmla="*/ 208727 h 483636"/>
              <a:gd name="connsiteX34" fmla="*/ 0 w 3383507"/>
              <a:gd name="connsiteY34" fmla="*/ 0 h 48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383507" h="483636">
                <a:moveTo>
                  <a:pt x="0" y="0"/>
                </a:moveTo>
                <a:cubicBezTo>
                  <a:pt x="0" y="0"/>
                  <a:pt x="0" y="0"/>
                  <a:pt x="424176" y="0"/>
                </a:cubicBezTo>
                <a:cubicBezTo>
                  <a:pt x="424176" y="0"/>
                  <a:pt x="424176" y="0"/>
                  <a:pt x="439790" y="0"/>
                </a:cubicBezTo>
                <a:cubicBezTo>
                  <a:pt x="439790" y="0"/>
                  <a:pt x="439790" y="0"/>
                  <a:pt x="845749" y="0"/>
                </a:cubicBezTo>
                <a:cubicBezTo>
                  <a:pt x="845749" y="0"/>
                  <a:pt x="845749" y="0"/>
                  <a:pt x="861363" y="0"/>
                </a:cubicBezTo>
                <a:cubicBezTo>
                  <a:pt x="861363" y="0"/>
                  <a:pt x="861363" y="0"/>
                  <a:pt x="1238697" y="0"/>
                </a:cubicBezTo>
                <a:cubicBezTo>
                  <a:pt x="1238697" y="0"/>
                  <a:pt x="1238697" y="0"/>
                  <a:pt x="1285539" y="0"/>
                </a:cubicBezTo>
                <a:cubicBezTo>
                  <a:pt x="1285539" y="0"/>
                  <a:pt x="1285539" y="0"/>
                  <a:pt x="1649861" y="0"/>
                </a:cubicBezTo>
                <a:cubicBezTo>
                  <a:pt x="1649861" y="0"/>
                  <a:pt x="1649861" y="0"/>
                  <a:pt x="1675884" y="0"/>
                </a:cubicBezTo>
                <a:cubicBezTo>
                  <a:pt x="1675884" y="0"/>
                  <a:pt x="1675884" y="0"/>
                  <a:pt x="2061025" y="0"/>
                </a:cubicBezTo>
                <a:cubicBezTo>
                  <a:pt x="2061025" y="0"/>
                  <a:pt x="2061025" y="0"/>
                  <a:pt x="2089651" y="0"/>
                </a:cubicBezTo>
                <a:lnTo>
                  <a:pt x="2511224" y="0"/>
                </a:lnTo>
                <a:lnTo>
                  <a:pt x="3383507" y="0"/>
                </a:lnTo>
                <a:lnTo>
                  <a:pt x="3383507" y="483636"/>
                </a:lnTo>
                <a:lnTo>
                  <a:pt x="2511224" y="483636"/>
                </a:lnTo>
                <a:cubicBezTo>
                  <a:pt x="2511224" y="483636"/>
                  <a:pt x="2511224" y="483636"/>
                  <a:pt x="2089651" y="483636"/>
                </a:cubicBezTo>
                <a:cubicBezTo>
                  <a:pt x="2089651" y="483636"/>
                  <a:pt x="2089651" y="483636"/>
                  <a:pt x="2061025" y="483636"/>
                </a:cubicBezTo>
                <a:cubicBezTo>
                  <a:pt x="2061025" y="483636"/>
                  <a:pt x="2061025" y="483636"/>
                  <a:pt x="1675884" y="483636"/>
                </a:cubicBezTo>
                <a:cubicBezTo>
                  <a:pt x="1675884" y="483636"/>
                  <a:pt x="1675884" y="483636"/>
                  <a:pt x="1649861" y="483636"/>
                </a:cubicBezTo>
                <a:cubicBezTo>
                  <a:pt x="1649861" y="483636"/>
                  <a:pt x="1649861" y="483636"/>
                  <a:pt x="1285539" y="483636"/>
                </a:cubicBezTo>
                <a:cubicBezTo>
                  <a:pt x="1285539" y="483636"/>
                  <a:pt x="1285539" y="483636"/>
                  <a:pt x="1238697" y="483636"/>
                </a:cubicBezTo>
                <a:cubicBezTo>
                  <a:pt x="1238697" y="483636"/>
                  <a:pt x="1238697" y="483636"/>
                  <a:pt x="861363" y="483636"/>
                </a:cubicBezTo>
                <a:cubicBezTo>
                  <a:pt x="861363" y="483636"/>
                  <a:pt x="861363" y="483636"/>
                  <a:pt x="845749" y="483636"/>
                </a:cubicBezTo>
                <a:cubicBezTo>
                  <a:pt x="845749" y="483636"/>
                  <a:pt x="845749" y="483636"/>
                  <a:pt x="439790" y="483636"/>
                </a:cubicBezTo>
                <a:cubicBezTo>
                  <a:pt x="439790" y="483636"/>
                  <a:pt x="439790" y="483636"/>
                  <a:pt x="424176" y="483636"/>
                </a:cubicBezTo>
                <a:cubicBezTo>
                  <a:pt x="424176" y="483636"/>
                  <a:pt x="424176" y="483636"/>
                  <a:pt x="0" y="483636"/>
                </a:cubicBezTo>
                <a:cubicBezTo>
                  <a:pt x="0" y="483636"/>
                  <a:pt x="0" y="483636"/>
                  <a:pt x="0" y="305454"/>
                </a:cubicBezTo>
                <a:cubicBezTo>
                  <a:pt x="7807" y="308000"/>
                  <a:pt x="13012" y="310545"/>
                  <a:pt x="18216" y="313091"/>
                </a:cubicBezTo>
                <a:cubicBezTo>
                  <a:pt x="23421" y="318182"/>
                  <a:pt x="54649" y="338545"/>
                  <a:pt x="80672" y="338545"/>
                </a:cubicBezTo>
                <a:cubicBezTo>
                  <a:pt x="130115" y="338545"/>
                  <a:pt x="169150" y="300363"/>
                  <a:pt x="169150" y="257091"/>
                </a:cubicBezTo>
                <a:cubicBezTo>
                  <a:pt x="169150" y="211273"/>
                  <a:pt x="130115" y="175636"/>
                  <a:pt x="80672" y="175636"/>
                </a:cubicBezTo>
                <a:cubicBezTo>
                  <a:pt x="57251" y="175636"/>
                  <a:pt x="39035" y="183273"/>
                  <a:pt x="23421" y="196000"/>
                </a:cubicBezTo>
                <a:cubicBezTo>
                  <a:pt x="20819" y="198545"/>
                  <a:pt x="18216" y="198545"/>
                  <a:pt x="15614" y="201091"/>
                </a:cubicBezTo>
                <a:cubicBezTo>
                  <a:pt x="10409" y="206182"/>
                  <a:pt x="5205" y="206182"/>
                  <a:pt x="0" y="208727"/>
                </a:cubicBezTo>
                <a:cubicBezTo>
                  <a:pt x="0" y="208727"/>
                  <a:pt x="0" y="208727"/>
                  <a:pt x="0" y="0"/>
                </a:cubicBezTo>
                <a:close/>
              </a:path>
            </a:pathLst>
          </a:custGeom>
          <a:solidFill>
            <a:srgbClr val="990000"/>
          </a:solidFill>
          <a:ln w="9525">
            <a:noFill/>
            <a:round/>
            <a:headEnd/>
            <a:tailEnd/>
          </a:ln>
          <a:effectLst>
            <a:reflection blurRad="6350" stA="19000" endPos="53000" dir="5400000" sy="-100000" algn="bl" rotWithShape="0"/>
          </a:effectLst>
        </p:spPr>
        <p:txBody>
          <a:bodyPr vert="horz" wrap="square" lIns="0" tIns="0" rIns="0" bIns="36000" numCol="1" anchor="ctr" anchorCtr="1" compatLnSpc="1">
            <a:prstTxWarp prst="textNoShape">
              <a:avLst/>
            </a:prstTxWarp>
            <a:normAutofit/>
          </a:bodyPr>
          <a:lstStyle/>
          <a:p>
            <a:pPr algn="just">
              <a:defRPr/>
            </a:pPr>
            <a:r>
              <a:rPr lang="zh-CN" altLang="en-US" b="1" kern="0" dirty="0" smtClean="0">
                <a:solidFill>
                  <a:srgbClr val="FFFFFF"/>
                </a:solidFill>
                <a:latin typeface="+mn-ea"/>
              </a:rPr>
              <a:t>           </a:t>
            </a:r>
            <a:r>
              <a:rPr lang="en-US" altLang="zh-CN" b="1" kern="0" dirty="0" smtClean="0">
                <a:solidFill>
                  <a:srgbClr val="FFFFFF"/>
                </a:solidFill>
                <a:latin typeface="+mn-ea"/>
              </a:rPr>
              <a:t>How to register</a:t>
            </a:r>
            <a:r>
              <a:rPr lang="zh-CN" altLang="en-US" b="1" kern="0" dirty="0" smtClean="0">
                <a:solidFill>
                  <a:srgbClr val="FFFFFF"/>
                </a:solidFill>
                <a:latin typeface="+mn-ea"/>
              </a:rPr>
              <a:t> </a:t>
            </a:r>
            <a:r>
              <a:rPr lang="en-US" altLang="zh-CN" b="1" kern="0" dirty="0" smtClean="0">
                <a:solidFill>
                  <a:srgbClr val="FFFFFF"/>
                </a:solidFill>
                <a:latin typeface="+mn-ea"/>
              </a:rPr>
              <a:t>(not include existed accounts)</a:t>
            </a:r>
            <a:endParaRPr lang="en-US" altLang="zh-CN" b="1" kern="0" dirty="0">
              <a:solidFill>
                <a:srgbClr val="FFFFFF"/>
              </a:solidFill>
              <a:latin typeface="华文细黑" panose="02010600040101010101" pitchFamily="2" charset="-122"/>
              <a:ea typeface="华文细黑" panose="02010600040101010101" pitchFamily="2" charset="-122"/>
            </a:endParaRPr>
          </a:p>
        </p:txBody>
      </p:sp>
      <p:sp>
        <p:nvSpPr>
          <p:cNvPr id="10" name="MH_Number_3">
            <a:hlinkClick r:id="rId17" action="ppaction://hlinksldjump"/>
          </p:cNvPr>
          <p:cNvSpPr>
            <a:spLocks/>
          </p:cNvSpPr>
          <p:nvPr>
            <p:custDataLst>
              <p:tags r:id="rId6"/>
            </p:custDataLst>
          </p:nvPr>
        </p:nvSpPr>
        <p:spPr bwMode="auto">
          <a:xfrm>
            <a:off x="2711624" y="2607604"/>
            <a:ext cx="726712" cy="469221"/>
          </a:xfrm>
          <a:custGeom>
            <a:avLst/>
            <a:gdLst/>
            <a:ahLst/>
            <a:cxnLst>
              <a:cxn ang="0">
                <a:pos x="211" y="73"/>
              </a:cxn>
              <a:cxn ang="0">
                <a:pos x="192" y="80"/>
              </a:cxn>
              <a:cxn ang="0">
                <a:pos x="189" y="82"/>
              </a:cxn>
              <a:cxn ang="0">
                <a:pos x="180" y="86"/>
              </a:cxn>
              <a:cxn ang="0">
                <a:pos x="172" y="85"/>
              </a:cxn>
              <a:cxn ang="0">
                <a:pos x="172" y="0"/>
              </a:cxn>
              <a:cxn ang="0">
                <a:pos x="0" y="0"/>
              </a:cxn>
              <a:cxn ang="0">
                <a:pos x="0" y="190"/>
              </a:cxn>
              <a:cxn ang="0">
                <a:pos x="172" y="190"/>
              </a:cxn>
              <a:cxn ang="0">
                <a:pos x="172" y="117"/>
              </a:cxn>
              <a:cxn ang="0">
                <a:pos x="179" y="116"/>
              </a:cxn>
              <a:cxn ang="0">
                <a:pos x="190" y="120"/>
              </a:cxn>
              <a:cxn ang="0">
                <a:pos x="211" y="128"/>
              </a:cxn>
              <a:cxn ang="0">
                <a:pos x="241" y="101"/>
              </a:cxn>
              <a:cxn ang="0">
                <a:pos x="211" y="73"/>
              </a:cxn>
            </a:cxnLst>
            <a:rect l="0" t="0" r="r" b="b"/>
            <a:pathLst>
              <a:path w="241" h="190">
                <a:moveTo>
                  <a:pt x="211" y="73"/>
                </a:moveTo>
                <a:cubicBezTo>
                  <a:pt x="204" y="73"/>
                  <a:pt x="197" y="76"/>
                  <a:pt x="192" y="80"/>
                </a:cubicBezTo>
                <a:cubicBezTo>
                  <a:pt x="191" y="81"/>
                  <a:pt x="190" y="82"/>
                  <a:pt x="189" y="82"/>
                </a:cubicBezTo>
                <a:cubicBezTo>
                  <a:pt x="187" y="84"/>
                  <a:pt x="183" y="86"/>
                  <a:pt x="180" y="86"/>
                </a:cubicBezTo>
                <a:cubicBezTo>
                  <a:pt x="176" y="86"/>
                  <a:pt x="174" y="86"/>
                  <a:pt x="172" y="85"/>
                </a:cubicBezTo>
                <a:cubicBezTo>
                  <a:pt x="172" y="0"/>
                  <a:pt x="172" y="0"/>
                  <a:pt x="172" y="0"/>
                </a:cubicBezTo>
                <a:cubicBezTo>
                  <a:pt x="0" y="0"/>
                  <a:pt x="0" y="0"/>
                  <a:pt x="0" y="0"/>
                </a:cubicBezTo>
                <a:cubicBezTo>
                  <a:pt x="0" y="190"/>
                  <a:pt x="0" y="190"/>
                  <a:pt x="0" y="190"/>
                </a:cubicBezTo>
                <a:cubicBezTo>
                  <a:pt x="172" y="190"/>
                  <a:pt x="172" y="190"/>
                  <a:pt x="172" y="190"/>
                </a:cubicBezTo>
                <a:cubicBezTo>
                  <a:pt x="172" y="117"/>
                  <a:pt x="172" y="117"/>
                  <a:pt x="172" y="117"/>
                </a:cubicBezTo>
                <a:cubicBezTo>
                  <a:pt x="175" y="116"/>
                  <a:pt x="176" y="116"/>
                  <a:pt x="179" y="116"/>
                </a:cubicBezTo>
                <a:cubicBezTo>
                  <a:pt x="183" y="116"/>
                  <a:pt x="188" y="118"/>
                  <a:pt x="190" y="120"/>
                </a:cubicBezTo>
                <a:cubicBezTo>
                  <a:pt x="192" y="122"/>
                  <a:pt x="202" y="128"/>
                  <a:pt x="211" y="128"/>
                </a:cubicBezTo>
                <a:cubicBezTo>
                  <a:pt x="228" y="128"/>
                  <a:pt x="241" y="116"/>
                  <a:pt x="241" y="101"/>
                </a:cubicBezTo>
                <a:cubicBezTo>
                  <a:pt x="241" y="86"/>
                  <a:pt x="228" y="73"/>
                  <a:pt x="211" y="73"/>
                </a:cubicBezTo>
                <a:close/>
              </a:path>
            </a:pathLst>
          </a:custGeom>
          <a:solidFill>
            <a:srgbClr val="990000"/>
          </a:solidFill>
          <a:ln w="9525">
            <a:noFill/>
            <a:round/>
            <a:headEnd/>
            <a:tailEnd/>
          </a:ln>
          <a:effectLst>
            <a:reflection blurRad="6350" stA="19000" endPos="53000" dir="5400000" sy="-100000" algn="bl" rotWithShape="0"/>
          </a:effectLst>
        </p:spPr>
        <p:txBody>
          <a:bodyPr vert="horz" wrap="square" lIns="0" tIns="0" rIns="216000" bIns="0" numCol="1" anchor="ctr" anchorCtr="1" compatLnSpc="1">
            <a:prstTxWarp prst="textNoShape">
              <a:avLst/>
            </a:prstTxWarp>
          </a:bodyPr>
          <a:lstStyle/>
          <a:p>
            <a:pPr>
              <a:defRPr/>
            </a:pPr>
            <a:r>
              <a:rPr lang="en-US" sz="2800" b="1" kern="0">
                <a:solidFill>
                  <a:srgbClr val="FFFFFF"/>
                </a:solidFill>
                <a:latin typeface="Times New Roman" panose="02020603050405020304" pitchFamily="18" charset="0"/>
                <a:ea typeface="华文细黑" panose="02010600040101010101" pitchFamily="2" charset="-122"/>
                <a:cs typeface="Times New Roman" panose="02020603050405020304" pitchFamily="18" charset="0"/>
              </a:rPr>
              <a:t>03</a:t>
            </a:r>
            <a:endParaRPr lang="ru-RU" sz="2800" b="1" kern="0" dirty="0">
              <a:solidFill>
                <a:srgbClr val="FFFFFF"/>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1" name="MH_Entry_3">
            <a:hlinkClick r:id="rId17" action="ppaction://hlinksldjump"/>
          </p:cNvPr>
          <p:cNvSpPr>
            <a:spLocks/>
          </p:cNvSpPr>
          <p:nvPr>
            <p:custDataLst>
              <p:tags r:id="rId7"/>
            </p:custDataLst>
          </p:nvPr>
        </p:nvSpPr>
        <p:spPr bwMode="auto">
          <a:xfrm>
            <a:off x="3618443" y="2607604"/>
            <a:ext cx="3383507" cy="469221"/>
          </a:xfrm>
          <a:custGeom>
            <a:avLst/>
            <a:gdLst>
              <a:gd name="connsiteX0" fmla="*/ 0 w 3383507"/>
              <a:gd name="connsiteY0" fmla="*/ 0 h 483636"/>
              <a:gd name="connsiteX1" fmla="*/ 424176 w 3383507"/>
              <a:gd name="connsiteY1" fmla="*/ 0 h 483636"/>
              <a:gd name="connsiteX2" fmla="*/ 439790 w 3383507"/>
              <a:gd name="connsiteY2" fmla="*/ 0 h 483636"/>
              <a:gd name="connsiteX3" fmla="*/ 845749 w 3383507"/>
              <a:gd name="connsiteY3" fmla="*/ 0 h 483636"/>
              <a:gd name="connsiteX4" fmla="*/ 861363 w 3383507"/>
              <a:gd name="connsiteY4" fmla="*/ 0 h 483636"/>
              <a:gd name="connsiteX5" fmla="*/ 1238697 w 3383507"/>
              <a:gd name="connsiteY5" fmla="*/ 0 h 483636"/>
              <a:gd name="connsiteX6" fmla="*/ 1285539 w 3383507"/>
              <a:gd name="connsiteY6" fmla="*/ 0 h 483636"/>
              <a:gd name="connsiteX7" fmla="*/ 1649861 w 3383507"/>
              <a:gd name="connsiteY7" fmla="*/ 0 h 483636"/>
              <a:gd name="connsiteX8" fmla="*/ 1675884 w 3383507"/>
              <a:gd name="connsiteY8" fmla="*/ 0 h 483636"/>
              <a:gd name="connsiteX9" fmla="*/ 2061025 w 3383507"/>
              <a:gd name="connsiteY9" fmla="*/ 0 h 483636"/>
              <a:gd name="connsiteX10" fmla="*/ 2089651 w 3383507"/>
              <a:gd name="connsiteY10" fmla="*/ 0 h 483636"/>
              <a:gd name="connsiteX11" fmla="*/ 2511224 w 3383507"/>
              <a:gd name="connsiteY11" fmla="*/ 0 h 483636"/>
              <a:gd name="connsiteX12" fmla="*/ 3383507 w 3383507"/>
              <a:gd name="connsiteY12" fmla="*/ 0 h 483636"/>
              <a:gd name="connsiteX13" fmla="*/ 3383507 w 3383507"/>
              <a:gd name="connsiteY13" fmla="*/ 483636 h 483636"/>
              <a:gd name="connsiteX14" fmla="*/ 2511224 w 3383507"/>
              <a:gd name="connsiteY14" fmla="*/ 483636 h 483636"/>
              <a:gd name="connsiteX15" fmla="*/ 2089651 w 3383507"/>
              <a:gd name="connsiteY15" fmla="*/ 483636 h 483636"/>
              <a:gd name="connsiteX16" fmla="*/ 2061025 w 3383507"/>
              <a:gd name="connsiteY16" fmla="*/ 483636 h 483636"/>
              <a:gd name="connsiteX17" fmla="*/ 1675884 w 3383507"/>
              <a:gd name="connsiteY17" fmla="*/ 483636 h 483636"/>
              <a:gd name="connsiteX18" fmla="*/ 1649861 w 3383507"/>
              <a:gd name="connsiteY18" fmla="*/ 483636 h 483636"/>
              <a:gd name="connsiteX19" fmla="*/ 1285539 w 3383507"/>
              <a:gd name="connsiteY19" fmla="*/ 483636 h 483636"/>
              <a:gd name="connsiteX20" fmla="*/ 1238697 w 3383507"/>
              <a:gd name="connsiteY20" fmla="*/ 483636 h 483636"/>
              <a:gd name="connsiteX21" fmla="*/ 861363 w 3383507"/>
              <a:gd name="connsiteY21" fmla="*/ 483636 h 483636"/>
              <a:gd name="connsiteX22" fmla="*/ 845749 w 3383507"/>
              <a:gd name="connsiteY22" fmla="*/ 483636 h 483636"/>
              <a:gd name="connsiteX23" fmla="*/ 439790 w 3383507"/>
              <a:gd name="connsiteY23" fmla="*/ 483636 h 483636"/>
              <a:gd name="connsiteX24" fmla="*/ 424176 w 3383507"/>
              <a:gd name="connsiteY24" fmla="*/ 483636 h 483636"/>
              <a:gd name="connsiteX25" fmla="*/ 0 w 3383507"/>
              <a:gd name="connsiteY25" fmla="*/ 483636 h 483636"/>
              <a:gd name="connsiteX26" fmla="*/ 0 w 3383507"/>
              <a:gd name="connsiteY26" fmla="*/ 305454 h 483636"/>
              <a:gd name="connsiteX27" fmla="*/ 18216 w 3383507"/>
              <a:gd name="connsiteY27" fmla="*/ 313091 h 483636"/>
              <a:gd name="connsiteX28" fmla="*/ 80672 w 3383507"/>
              <a:gd name="connsiteY28" fmla="*/ 338545 h 483636"/>
              <a:gd name="connsiteX29" fmla="*/ 169150 w 3383507"/>
              <a:gd name="connsiteY29" fmla="*/ 257091 h 483636"/>
              <a:gd name="connsiteX30" fmla="*/ 80672 w 3383507"/>
              <a:gd name="connsiteY30" fmla="*/ 175636 h 483636"/>
              <a:gd name="connsiteX31" fmla="*/ 23421 w 3383507"/>
              <a:gd name="connsiteY31" fmla="*/ 196000 h 483636"/>
              <a:gd name="connsiteX32" fmla="*/ 15614 w 3383507"/>
              <a:gd name="connsiteY32" fmla="*/ 201091 h 483636"/>
              <a:gd name="connsiteX33" fmla="*/ 0 w 3383507"/>
              <a:gd name="connsiteY33" fmla="*/ 208727 h 483636"/>
              <a:gd name="connsiteX34" fmla="*/ 0 w 3383507"/>
              <a:gd name="connsiteY34" fmla="*/ 0 h 48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383507" h="483636">
                <a:moveTo>
                  <a:pt x="0" y="0"/>
                </a:moveTo>
                <a:cubicBezTo>
                  <a:pt x="0" y="0"/>
                  <a:pt x="0" y="0"/>
                  <a:pt x="424176" y="0"/>
                </a:cubicBezTo>
                <a:cubicBezTo>
                  <a:pt x="424176" y="0"/>
                  <a:pt x="424176" y="0"/>
                  <a:pt x="439790" y="0"/>
                </a:cubicBezTo>
                <a:cubicBezTo>
                  <a:pt x="439790" y="0"/>
                  <a:pt x="439790" y="0"/>
                  <a:pt x="845749" y="0"/>
                </a:cubicBezTo>
                <a:cubicBezTo>
                  <a:pt x="845749" y="0"/>
                  <a:pt x="845749" y="0"/>
                  <a:pt x="861363" y="0"/>
                </a:cubicBezTo>
                <a:cubicBezTo>
                  <a:pt x="861363" y="0"/>
                  <a:pt x="861363" y="0"/>
                  <a:pt x="1238697" y="0"/>
                </a:cubicBezTo>
                <a:cubicBezTo>
                  <a:pt x="1238697" y="0"/>
                  <a:pt x="1238697" y="0"/>
                  <a:pt x="1285539" y="0"/>
                </a:cubicBezTo>
                <a:cubicBezTo>
                  <a:pt x="1285539" y="0"/>
                  <a:pt x="1285539" y="0"/>
                  <a:pt x="1649861" y="0"/>
                </a:cubicBezTo>
                <a:cubicBezTo>
                  <a:pt x="1649861" y="0"/>
                  <a:pt x="1649861" y="0"/>
                  <a:pt x="1675884" y="0"/>
                </a:cubicBezTo>
                <a:cubicBezTo>
                  <a:pt x="1675884" y="0"/>
                  <a:pt x="1675884" y="0"/>
                  <a:pt x="2061025" y="0"/>
                </a:cubicBezTo>
                <a:cubicBezTo>
                  <a:pt x="2061025" y="0"/>
                  <a:pt x="2061025" y="0"/>
                  <a:pt x="2089651" y="0"/>
                </a:cubicBezTo>
                <a:lnTo>
                  <a:pt x="2511224" y="0"/>
                </a:lnTo>
                <a:lnTo>
                  <a:pt x="3383507" y="0"/>
                </a:lnTo>
                <a:lnTo>
                  <a:pt x="3383507" y="483636"/>
                </a:lnTo>
                <a:lnTo>
                  <a:pt x="2511224" y="483636"/>
                </a:lnTo>
                <a:cubicBezTo>
                  <a:pt x="2511224" y="483636"/>
                  <a:pt x="2511224" y="483636"/>
                  <a:pt x="2089651" y="483636"/>
                </a:cubicBezTo>
                <a:cubicBezTo>
                  <a:pt x="2089651" y="483636"/>
                  <a:pt x="2089651" y="483636"/>
                  <a:pt x="2061025" y="483636"/>
                </a:cubicBezTo>
                <a:cubicBezTo>
                  <a:pt x="2061025" y="483636"/>
                  <a:pt x="2061025" y="483636"/>
                  <a:pt x="1675884" y="483636"/>
                </a:cubicBezTo>
                <a:cubicBezTo>
                  <a:pt x="1675884" y="483636"/>
                  <a:pt x="1675884" y="483636"/>
                  <a:pt x="1649861" y="483636"/>
                </a:cubicBezTo>
                <a:cubicBezTo>
                  <a:pt x="1649861" y="483636"/>
                  <a:pt x="1649861" y="483636"/>
                  <a:pt x="1285539" y="483636"/>
                </a:cubicBezTo>
                <a:cubicBezTo>
                  <a:pt x="1285539" y="483636"/>
                  <a:pt x="1285539" y="483636"/>
                  <a:pt x="1238697" y="483636"/>
                </a:cubicBezTo>
                <a:cubicBezTo>
                  <a:pt x="1238697" y="483636"/>
                  <a:pt x="1238697" y="483636"/>
                  <a:pt x="861363" y="483636"/>
                </a:cubicBezTo>
                <a:cubicBezTo>
                  <a:pt x="861363" y="483636"/>
                  <a:pt x="861363" y="483636"/>
                  <a:pt x="845749" y="483636"/>
                </a:cubicBezTo>
                <a:cubicBezTo>
                  <a:pt x="845749" y="483636"/>
                  <a:pt x="845749" y="483636"/>
                  <a:pt x="439790" y="483636"/>
                </a:cubicBezTo>
                <a:cubicBezTo>
                  <a:pt x="439790" y="483636"/>
                  <a:pt x="439790" y="483636"/>
                  <a:pt x="424176" y="483636"/>
                </a:cubicBezTo>
                <a:cubicBezTo>
                  <a:pt x="424176" y="483636"/>
                  <a:pt x="424176" y="483636"/>
                  <a:pt x="0" y="483636"/>
                </a:cubicBezTo>
                <a:cubicBezTo>
                  <a:pt x="0" y="483636"/>
                  <a:pt x="0" y="483636"/>
                  <a:pt x="0" y="305454"/>
                </a:cubicBezTo>
                <a:cubicBezTo>
                  <a:pt x="7807" y="308000"/>
                  <a:pt x="13012" y="310545"/>
                  <a:pt x="18216" y="313091"/>
                </a:cubicBezTo>
                <a:cubicBezTo>
                  <a:pt x="23421" y="318182"/>
                  <a:pt x="54649" y="338545"/>
                  <a:pt x="80672" y="338545"/>
                </a:cubicBezTo>
                <a:cubicBezTo>
                  <a:pt x="130115" y="338545"/>
                  <a:pt x="169150" y="300363"/>
                  <a:pt x="169150" y="257091"/>
                </a:cubicBezTo>
                <a:cubicBezTo>
                  <a:pt x="169150" y="211273"/>
                  <a:pt x="130115" y="175636"/>
                  <a:pt x="80672" y="175636"/>
                </a:cubicBezTo>
                <a:cubicBezTo>
                  <a:pt x="57251" y="175636"/>
                  <a:pt x="39035" y="183273"/>
                  <a:pt x="23421" y="196000"/>
                </a:cubicBezTo>
                <a:cubicBezTo>
                  <a:pt x="20819" y="198545"/>
                  <a:pt x="18216" y="198545"/>
                  <a:pt x="15614" y="201091"/>
                </a:cubicBezTo>
                <a:cubicBezTo>
                  <a:pt x="10409" y="206182"/>
                  <a:pt x="5205" y="206182"/>
                  <a:pt x="0" y="208727"/>
                </a:cubicBezTo>
                <a:cubicBezTo>
                  <a:pt x="0" y="208727"/>
                  <a:pt x="0" y="208727"/>
                  <a:pt x="0" y="0"/>
                </a:cubicBezTo>
                <a:close/>
              </a:path>
            </a:pathLst>
          </a:custGeom>
          <a:solidFill>
            <a:srgbClr val="990000"/>
          </a:solidFill>
          <a:ln w="9525">
            <a:noFill/>
            <a:round/>
            <a:headEnd/>
            <a:tailEnd/>
          </a:ln>
          <a:effectLst>
            <a:reflection blurRad="6350" stA="19000" endPos="53000" dir="5400000" sy="-100000" algn="bl" rotWithShape="0"/>
          </a:effectLst>
        </p:spPr>
        <p:txBody>
          <a:bodyPr vert="horz" wrap="square" lIns="0" tIns="0" rIns="0" bIns="36000" numCol="1" anchor="ctr" anchorCtr="1" compatLnSpc="1">
            <a:prstTxWarp prst="textNoShape">
              <a:avLst/>
            </a:prstTxWarp>
            <a:normAutofit fontScale="92500"/>
          </a:bodyPr>
          <a:lstStyle/>
          <a:p>
            <a:pPr algn="just">
              <a:defRPr/>
            </a:pPr>
            <a:r>
              <a:rPr lang="en-US" altLang="zh-CN" b="1" kern="0" dirty="0" smtClean="0">
                <a:solidFill>
                  <a:srgbClr val="FFFFFF"/>
                </a:solidFill>
                <a:latin typeface="+mn-ea"/>
              </a:rPr>
              <a:t>          How to change password</a:t>
            </a:r>
            <a:endParaRPr lang="en-US" altLang="zh-CN" b="1" kern="0" dirty="0">
              <a:solidFill>
                <a:srgbClr val="FFFFFF"/>
              </a:solidFill>
              <a:latin typeface="+mn-ea"/>
            </a:endParaRPr>
          </a:p>
        </p:txBody>
      </p:sp>
      <p:sp>
        <p:nvSpPr>
          <p:cNvPr id="13" name="MH_Number_4">
            <a:hlinkClick r:id="" action="ppaction://noaction"/>
          </p:cNvPr>
          <p:cNvSpPr>
            <a:spLocks/>
          </p:cNvSpPr>
          <p:nvPr>
            <p:custDataLst>
              <p:tags r:id="rId8"/>
            </p:custDataLst>
          </p:nvPr>
        </p:nvSpPr>
        <p:spPr bwMode="auto">
          <a:xfrm>
            <a:off x="2711624" y="3457046"/>
            <a:ext cx="726712" cy="469221"/>
          </a:xfrm>
          <a:custGeom>
            <a:avLst/>
            <a:gdLst/>
            <a:ahLst/>
            <a:cxnLst>
              <a:cxn ang="0">
                <a:pos x="211" y="73"/>
              </a:cxn>
              <a:cxn ang="0">
                <a:pos x="192" y="80"/>
              </a:cxn>
              <a:cxn ang="0">
                <a:pos x="189" y="82"/>
              </a:cxn>
              <a:cxn ang="0">
                <a:pos x="180" y="86"/>
              </a:cxn>
              <a:cxn ang="0">
                <a:pos x="172" y="85"/>
              </a:cxn>
              <a:cxn ang="0">
                <a:pos x="172" y="0"/>
              </a:cxn>
              <a:cxn ang="0">
                <a:pos x="0" y="0"/>
              </a:cxn>
              <a:cxn ang="0">
                <a:pos x="0" y="190"/>
              </a:cxn>
              <a:cxn ang="0">
                <a:pos x="172" y="190"/>
              </a:cxn>
              <a:cxn ang="0">
                <a:pos x="172" y="117"/>
              </a:cxn>
              <a:cxn ang="0">
                <a:pos x="179" y="116"/>
              </a:cxn>
              <a:cxn ang="0">
                <a:pos x="190" y="120"/>
              </a:cxn>
              <a:cxn ang="0">
                <a:pos x="211" y="128"/>
              </a:cxn>
              <a:cxn ang="0">
                <a:pos x="241" y="101"/>
              </a:cxn>
              <a:cxn ang="0">
                <a:pos x="211" y="73"/>
              </a:cxn>
            </a:cxnLst>
            <a:rect l="0" t="0" r="r" b="b"/>
            <a:pathLst>
              <a:path w="241" h="190">
                <a:moveTo>
                  <a:pt x="211" y="73"/>
                </a:moveTo>
                <a:cubicBezTo>
                  <a:pt x="204" y="73"/>
                  <a:pt x="197" y="76"/>
                  <a:pt x="192" y="80"/>
                </a:cubicBezTo>
                <a:cubicBezTo>
                  <a:pt x="191" y="81"/>
                  <a:pt x="190" y="82"/>
                  <a:pt x="189" y="82"/>
                </a:cubicBezTo>
                <a:cubicBezTo>
                  <a:pt x="187" y="84"/>
                  <a:pt x="183" y="86"/>
                  <a:pt x="180" y="86"/>
                </a:cubicBezTo>
                <a:cubicBezTo>
                  <a:pt x="176" y="86"/>
                  <a:pt x="174" y="86"/>
                  <a:pt x="172" y="85"/>
                </a:cubicBezTo>
                <a:cubicBezTo>
                  <a:pt x="172" y="0"/>
                  <a:pt x="172" y="0"/>
                  <a:pt x="172" y="0"/>
                </a:cubicBezTo>
                <a:cubicBezTo>
                  <a:pt x="0" y="0"/>
                  <a:pt x="0" y="0"/>
                  <a:pt x="0" y="0"/>
                </a:cubicBezTo>
                <a:cubicBezTo>
                  <a:pt x="0" y="190"/>
                  <a:pt x="0" y="190"/>
                  <a:pt x="0" y="190"/>
                </a:cubicBezTo>
                <a:cubicBezTo>
                  <a:pt x="172" y="190"/>
                  <a:pt x="172" y="190"/>
                  <a:pt x="172" y="190"/>
                </a:cubicBezTo>
                <a:cubicBezTo>
                  <a:pt x="172" y="117"/>
                  <a:pt x="172" y="117"/>
                  <a:pt x="172" y="117"/>
                </a:cubicBezTo>
                <a:cubicBezTo>
                  <a:pt x="175" y="116"/>
                  <a:pt x="176" y="116"/>
                  <a:pt x="179" y="116"/>
                </a:cubicBezTo>
                <a:cubicBezTo>
                  <a:pt x="183" y="116"/>
                  <a:pt x="188" y="118"/>
                  <a:pt x="190" y="120"/>
                </a:cubicBezTo>
                <a:cubicBezTo>
                  <a:pt x="192" y="122"/>
                  <a:pt x="202" y="128"/>
                  <a:pt x="211" y="128"/>
                </a:cubicBezTo>
                <a:cubicBezTo>
                  <a:pt x="228" y="128"/>
                  <a:pt x="241" y="116"/>
                  <a:pt x="241" y="101"/>
                </a:cubicBezTo>
                <a:cubicBezTo>
                  <a:pt x="241" y="86"/>
                  <a:pt x="228" y="73"/>
                  <a:pt x="211" y="73"/>
                </a:cubicBezTo>
                <a:close/>
              </a:path>
            </a:pathLst>
          </a:custGeom>
          <a:solidFill>
            <a:srgbClr val="990000"/>
          </a:solidFill>
          <a:ln w="9525">
            <a:noFill/>
            <a:round/>
            <a:headEnd/>
            <a:tailEnd/>
          </a:ln>
          <a:effectLst>
            <a:reflection blurRad="6350" stA="19000" endPos="53000" dir="5400000" sy="-100000" algn="bl" rotWithShape="0"/>
          </a:effectLst>
        </p:spPr>
        <p:txBody>
          <a:bodyPr vert="horz" wrap="square" lIns="0" tIns="0" rIns="216000" bIns="0" numCol="1" anchor="ctr" anchorCtr="1" compatLnSpc="1">
            <a:prstTxWarp prst="textNoShape">
              <a:avLst/>
            </a:prstTxWarp>
          </a:bodyPr>
          <a:lstStyle/>
          <a:p>
            <a:pPr>
              <a:defRPr/>
            </a:pPr>
            <a:r>
              <a:rPr lang="en-US" sz="2800" b="1" kern="0">
                <a:solidFill>
                  <a:srgbClr val="FFFFFF"/>
                </a:solidFill>
                <a:latin typeface="Times New Roman" panose="02020603050405020304" pitchFamily="18" charset="0"/>
                <a:ea typeface="华文细黑" panose="02010600040101010101" pitchFamily="2" charset="-122"/>
                <a:cs typeface="Times New Roman" panose="02020603050405020304" pitchFamily="18" charset="0"/>
              </a:rPr>
              <a:t>04</a:t>
            </a:r>
            <a:endParaRPr lang="ru-RU" sz="2800" b="1" kern="0" dirty="0">
              <a:solidFill>
                <a:srgbClr val="FFFFFF"/>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4" name="MH_Entry_4">
            <a:hlinkClick r:id="" action="ppaction://noaction"/>
          </p:cNvPr>
          <p:cNvSpPr>
            <a:spLocks/>
          </p:cNvSpPr>
          <p:nvPr>
            <p:custDataLst>
              <p:tags r:id="rId9"/>
            </p:custDataLst>
          </p:nvPr>
        </p:nvSpPr>
        <p:spPr bwMode="auto">
          <a:xfrm>
            <a:off x="3618443" y="3457046"/>
            <a:ext cx="6654021" cy="469221"/>
          </a:xfrm>
          <a:custGeom>
            <a:avLst/>
            <a:gdLst>
              <a:gd name="connsiteX0" fmla="*/ 0 w 3383507"/>
              <a:gd name="connsiteY0" fmla="*/ 0 h 483636"/>
              <a:gd name="connsiteX1" fmla="*/ 424176 w 3383507"/>
              <a:gd name="connsiteY1" fmla="*/ 0 h 483636"/>
              <a:gd name="connsiteX2" fmla="*/ 439790 w 3383507"/>
              <a:gd name="connsiteY2" fmla="*/ 0 h 483636"/>
              <a:gd name="connsiteX3" fmla="*/ 845749 w 3383507"/>
              <a:gd name="connsiteY3" fmla="*/ 0 h 483636"/>
              <a:gd name="connsiteX4" fmla="*/ 861363 w 3383507"/>
              <a:gd name="connsiteY4" fmla="*/ 0 h 483636"/>
              <a:gd name="connsiteX5" fmla="*/ 1238697 w 3383507"/>
              <a:gd name="connsiteY5" fmla="*/ 0 h 483636"/>
              <a:gd name="connsiteX6" fmla="*/ 1285539 w 3383507"/>
              <a:gd name="connsiteY6" fmla="*/ 0 h 483636"/>
              <a:gd name="connsiteX7" fmla="*/ 1649861 w 3383507"/>
              <a:gd name="connsiteY7" fmla="*/ 0 h 483636"/>
              <a:gd name="connsiteX8" fmla="*/ 1675884 w 3383507"/>
              <a:gd name="connsiteY8" fmla="*/ 0 h 483636"/>
              <a:gd name="connsiteX9" fmla="*/ 2061025 w 3383507"/>
              <a:gd name="connsiteY9" fmla="*/ 0 h 483636"/>
              <a:gd name="connsiteX10" fmla="*/ 2089651 w 3383507"/>
              <a:gd name="connsiteY10" fmla="*/ 0 h 483636"/>
              <a:gd name="connsiteX11" fmla="*/ 2511224 w 3383507"/>
              <a:gd name="connsiteY11" fmla="*/ 0 h 483636"/>
              <a:gd name="connsiteX12" fmla="*/ 3383507 w 3383507"/>
              <a:gd name="connsiteY12" fmla="*/ 0 h 483636"/>
              <a:gd name="connsiteX13" fmla="*/ 3383507 w 3383507"/>
              <a:gd name="connsiteY13" fmla="*/ 483636 h 483636"/>
              <a:gd name="connsiteX14" fmla="*/ 2511224 w 3383507"/>
              <a:gd name="connsiteY14" fmla="*/ 483636 h 483636"/>
              <a:gd name="connsiteX15" fmla="*/ 2089651 w 3383507"/>
              <a:gd name="connsiteY15" fmla="*/ 483636 h 483636"/>
              <a:gd name="connsiteX16" fmla="*/ 2061025 w 3383507"/>
              <a:gd name="connsiteY16" fmla="*/ 483636 h 483636"/>
              <a:gd name="connsiteX17" fmla="*/ 1675884 w 3383507"/>
              <a:gd name="connsiteY17" fmla="*/ 483636 h 483636"/>
              <a:gd name="connsiteX18" fmla="*/ 1649861 w 3383507"/>
              <a:gd name="connsiteY18" fmla="*/ 483636 h 483636"/>
              <a:gd name="connsiteX19" fmla="*/ 1285539 w 3383507"/>
              <a:gd name="connsiteY19" fmla="*/ 483636 h 483636"/>
              <a:gd name="connsiteX20" fmla="*/ 1238697 w 3383507"/>
              <a:gd name="connsiteY20" fmla="*/ 483636 h 483636"/>
              <a:gd name="connsiteX21" fmla="*/ 861363 w 3383507"/>
              <a:gd name="connsiteY21" fmla="*/ 483636 h 483636"/>
              <a:gd name="connsiteX22" fmla="*/ 845749 w 3383507"/>
              <a:gd name="connsiteY22" fmla="*/ 483636 h 483636"/>
              <a:gd name="connsiteX23" fmla="*/ 439790 w 3383507"/>
              <a:gd name="connsiteY23" fmla="*/ 483636 h 483636"/>
              <a:gd name="connsiteX24" fmla="*/ 424176 w 3383507"/>
              <a:gd name="connsiteY24" fmla="*/ 483636 h 483636"/>
              <a:gd name="connsiteX25" fmla="*/ 0 w 3383507"/>
              <a:gd name="connsiteY25" fmla="*/ 483636 h 483636"/>
              <a:gd name="connsiteX26" fmla="*/ 0 w 3383507"/>
              <a:gd name="connsiteY26" fmla="*/ 305454 h 483636"/>
              <a:gd name="connsiteX27" fmla="*/ 18216 w 3383507"/>
              <a:gd name="connsiteY27" fmla="*/ 313091 h 483636"/>
              <a:gd name="connsiteX28" fmla="*/ 80672 w 3383507"/>
              <a:gd name="connsiteY28" fmla="*/ 338545 h 483636"/>
              <a:gd name="connsiteX29" fmla="*/ 169150 w 3383507"/>
              <a:gd name="connsiteY29" fmla="*/ 257091 h 483636"/>
              <a:gd name="connsiteX30" fmla="*/ 80672 w 3383507"/>
              <a:gd name="connsiteY30" fmla="*/ 175636 h 483636"/>
              <a:gd name="connsiteX31" fmla="*/ 23421 w 3383507"/>
              <a:gd name="connsiteY31" fmla="*/ 196000 h 483636"/>
              <a:gd name="connsiteX32" fmla="*/ 15614 w 3383507"/>
              <a:gd name="connsiteY32" fmla="*/ 201091 h 483636"/>
              <a:gd name="connsiteX33" fmla="*/ 0 w 3383507"/>
              <a:gd name="connsiteY33" fmla="*/ 208727 h 483636"/>
              <a:gd name="connsiteX34" fmla="*/ 0 w 3383507"/>
              <a:gd name="connsiteY34" fmla="*/ 0 h 48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383507" h="483636">
                <a:moveTo>
                  <a:pt x="0" y="0"/>
                </a:moveTo>
                <a:cubicBezTo>
                  <a:pt x="0" y="0"/>
                  <a:pt x="0" y="0"/>
                  <a:pt x="424176" y="0"/>
                </a:cubicBezTo>
                <a:cubicBezTo>
                  <a:pt x="424176" y="0"/>
                  <a:pt x="424176" y="0"/>
                  <a:pt x="439790" y="0"/>
                </a:cubicBezTo>
                <a:cubicBezTo>
                  <a:pt x="439790" y="0"/>
                  <a:pt x="439790" y="0"/>
                  <a:pt x="845749" y="0"/>
                </a:cubicBezTo>
                <a:cubicBezTo>
                  <a:pt x="845749" y="0"/>
                  <a:pt x="845749" y="0"/>
                  <a:pt x="861363" y="0"/>
                </a:cubicBezTo>
                <a:cubicBezTo>
                  <a:pt x="861363" y="0"/>
                  <a:pt x="861363" y="0"/>
                  <a:pt x="1238697" y="0"/>
                </a:cubicBezTo>
                <a:cubicBezTo>
                  <a:pt x="1238697" y="0"/>
                  <a:pt x="1238697" y="0"/>
                  <a:pt x="1285539" y="0"/>
                </a:cubicBezTo>
                <a:cubicBezTo>
                  <a:pt x="1285539" y="0"/>
                  <a:pt x="1285539" y="0"/>
                  <a:pt x="1649861" y="0"/>
                </a:cubicBezTo>
                <a:cubicBezTo>
                  <a:pt x="1649861" y="0"/>
                  <a:pt x="1649861" y="0"/>
                  <a:pt x="1675884" y="0"/>
                </a:cubicBezTo>
                <a:cubicBezTo>
                  <a:pt x="1675884" y="0"/>
                  <a:pt x="1675884" y="0"/>
                  <a:pt x="2061025" y="0"/>
                </a:cubicBezTo>
                <a:cubicBezTo>
                  <a:pt x="2061025" y="0"/>
                  <a:pt x="2061025" y="0"/>
                  <a:pt x="2089651" y="0"/>
                </a:cubicBezTo>
                <a:lnTo>
                  <a:pt x="2511224" y="0"/>
                </a:lnTo>
                <a:lnTo>
                  <a:pt x="3383507" y="0"/>
                </a:lnTo>
                <a:lnTo>
                  <a:pt x="3383507" y="483636"/>
                </a:lnTo>
                <a:lnTo>
                  <a:pt x="2511224" y="483636"/>
                </a:lnTo>
                <a:cubicBezTo>
                  <a:pt x="2511224" y="483636"/>
                  <a:pt x="2511224" y="483636"/>
                  <a:pt x="2089651" y="483636"/>
                </a:cubicBezTo>
                <a:cubicBezTo>
                  <a:pt x="2089651" y="483636"/>
                  <a:pt x="2089651" y="483636"/>
                  <a:pt x="2061025" y="483636"/>
                </a:cubicBezTo>
                <a:cubicBezTo>
                  <a:pt x="2061025" y="483636"/>
                  <a:pt x="2061025" y="483636"/>
                  <a:pt x="1675884" y="483636"/>
                </a:cubicBezTo>
                <a:cubicBezTo>
                  <a:pt x="1675884" y="483636"/>
                  <a:pt x="1675884" y="483636"/>
                  <a:pt x="1649861" y="483636"/>
                </a:cubicBezTo>
                <a:cubicBezTo>
                  <a:pt x="1649861" y="483636"/>
                  <a:pt x="1649861" y="483636"/>
                  <a:pt x="1285539" y="483636"/>
                </a:cubicBezTo>
                <a:cubicBezTo>
                  <a:pt x="1285539" y="483636"/>
                  <a:pt x="1285539" y="483636"/>
                  <a:pt x="1238697" y="483636"/>
                </a:cubicBezTo>
                <a:cubicBezTo>
                  <a:pt x="1238697" y="483636"/>
                  <a:pt x="1238697" y="483636"/>
                  <a:pt x="861363" y="483636"/>
                </a:cubicBezTo>
                <a:cubicBezTo>
                  <a:pt x="861363" y="483636"/>
                  <a:pt x="861363" y="483636"/>
                  <a:pt x="845749" y="483636"/>
                </a:cubicBezTo>
                <a:cubicBezTo>
                  <a:pt x="845749" y="483636"/>
                  <a:pt x="845749" y="483636"/>
                  <a:pt x="439790" y="483636"/>
                </a:cubicBezTo>
                <a:cubicBezTo>
                  <a:pt x="439790" y="483636"/>
                  <a:pt x="439790" y="483636"/>
                  <a:pt x="424176" y="483636"/>
                </a:cubicBezTo>
                <a:cubicBezTo>
                  <a:pt x="424176" y="483636"/>
                  <a:pt x="424176" y="483636"/>
                  <a:pt x="0" y="483636"/>
                </a:cubicBezTo>
                <a:cubicBezTo>
                  <a:pt x="0" y="483636"/>
                  <a:pt x="0" y="483636"/>
                  <a:pt x="0" y="305454"/>
                </a:cubicBezTo>
                <a:cubicBezTo>
                  <a:pt x="7807" y="308000"/>
                  <a:pt x="13012" y="310545"/>
                  <a:pt x="18216" y="313091"/>
                </a:cubicBezTo>
                <a:cubicBezTo>
                  <a:pt x="23421" y="318182"/>
                  <a:pt x="54649" y="338545"/>
                  <a:pt x="80672" y="338545"/>
                </a:cubicBezTo>
                <a:cubicBezTo>
                  <a:pt x="130115" y="338545"/>
                  <a:pt x="169150" y="300363"/>
                  <a:pt x="169150" y="257091"/>
                </a:cubicBezTo>
                <a:cubicBezTo>
                  <a:pt x="169150" y="211273"/>
                  <a:pt x="130115" y="175636"/>
                  <a:pt x="80672" y="175636"/>
                </a:cubicBezTo>
                <a:cubicBezTo>
                  <a:pt x="57251" y="175636"/>
                  <a:pt x="39035" y="183273"/>
                  <a:pt x="23421" y="196000"/>
                </a:cubicBezTo>
                <a:cubicBezTo>
                  <a:pt x="20819" y="198545"/>
                  <a:pt x="18216" y="198545"/>
                  <a:pt x="15614" y="201091"/>
                </a:cubicBezTo>
                <a:cubicBezTo>
                  <a:pt x="10409" y="206182"/>
                  <a:pt x="5205" y="206182"/>
                  <a:pt x="0" y="208727"/>
                </a:cubicBezTo>
                <a:cubicBezTo>
                  <a:pt x="0" y="208727"/>
                  <a:pt x="0" y="208727"/>
                  <a:pt x="0" y="0"/>
                </a:cubicBezTo>
                <a:close/>
              </a:path>
            </a:pathLst>
          </a:custGeom>
          <a:solidFill>
            <a:srgbClr val="990000"/>
          </a:solidFill>
          <a:ln w="9525">
            <a:noFill/>
            <a:round/>
            <a:headEnd/>
            <a:tailEnd/>
          </a:ln>
          <a:effectLst>
            <a:reflection blurRad="6350" stA="19000" endPos="53000" dir="5400000" sy="-100000" algn="bl" rotWithShape="0"/>
          </a:effectLst>
        </p:spPr>
        <p:txBody>
          <a:bodyPr vert="horz" wrap="square" lIns="0" tIns="0" rIns="0" bIns="36000" numCol="1" anchor="ctr" anchorCtr="1" compatLnSpc="1">
            <a:prstTxWarp prst="textNoShape">
              <a:avLst/>
            </a:prstTxWarp>
            <a:normAutofit fontScale="92500"/>
          </a:bodyPr>
          <a:lstStyle/>
          <a:p>
            <a:pPr algn="just">
              <a:defRPr/>
            </a:pPr>
            <a:r>
              <a:rPr lang="en-US" altLang="zh-CN" b="1" kern="0" dirty="0" smtClean="0">
                <a:solidFill>
                  <a:srgbClr val="FFFFFF"/>
                </a:solidFill>
                <a:latin typeface="+mn-ea"/>
              </a:rPr>
              <a:t>           How to associate to ICT Academy(ICT Academy Student)</a:t>
            </a:r>
            <a:endParaRPr lang="en-US" b="1" kern="0" dirty="0">
              <a:solidFill>
                <a:srgbClr val="FFFFFF"/>
              </a:solidFill>
              <a:latin typeface="+mn-ea"/>
            </a:endParaRPr>
          </a:p>
        </p:txBody>
      </p:sp>
      <p:sp>
        <p:nvSpPr>
          <p:cNvPr id="16" name="MH_Number_5">
            <a:hlinkClick r:id="" action="ppaction://noaction"/>
          </p:cNvPr>
          <p:cNvSpPr>
            <a:spLocks/>
          </p:cNvSpPr>
          <p:nvPr>
            <p:custDataLst>
              <p:tags r:id="rId10"/>
            </p:custDataLst>
          </p:nvPr>
        </p:nvSpPr>
        <p:spPr bwMode="auto">
          <a:xfrm>
            <a:off x="2711624" y="4306488"/>
            <a:ext cx="726712" cy="469221"/>
          </a:xfrm>
          <a:custGeom>
            <a:avLst/>
            <a:gdLst/>
            <a:ahLst/>
            <a:cxnLst>
              <a:cxn ang="0">
                <a:pos x="211" y="73"/>
              </a:cxn>
              <a:cxn ang="0">
                <a:pos x="192" y="80"/>
              </a:cxn>
              <a:cxn ang="0">
                <a:pos x="189" y="82"/>
              </a:cxn>
              <a:cxn ang="0">
                <a:pos x="180" y="86"/>
              </a:cxn>
              <a:cxn ang="0">
                <a:pos x="172" y="85"/>
              </a:cxn>
              <a:cxn ang="0">
                <a:pos x="172" y="0"/>
              </a:cxn>
              <a:cxn ang="0">
                <a:pos x="0" y="0"/>
              </a:cxn>
              <a:cxn ang="0">
                <a:pos x="0" y="190"/>
              </a:cxn>
              <a:cxn ang="0">
                <a:pos x="172" y="190"/>
              </a:cxn>
              <a:cxn ang="0">
                <a:pos x="172" y="117"/>
              </a:cxn>
              <a:cxn ang="0">
                <a:pos x="179" y="116"/>
              </a:cxn>
              <a:cxn ang="0">
                <a:pos x="190" y="120"/>
              </a:cxn>
              <a:cxn ang="0">
                <a:pos x="211" y="128"/>
              </a:cxn>
              <a:cxn ang="0">
                <a:pos x="241" y="101"/>
              </a:cxn>
              <a:cxn ang="0">
                <a:pos x="211" y="73"/>
              </a:cxn>
            </a:cxnLst>
            <a:rect l="0" t="0" r="r" b="b"/>
            <a:pathLst>
              <a:path w="241" h="190">
                <a:moveTo>
                  <a:pt x="211" y="73"/>
                </a:moveTo>
                <a:cubicBezTo>
                  <a:pt x="204" y="73"/>
                  <a:pt x="197" y="76"/>
                  <a:pt x="192" y="80"/>
                </a:cubicBezTo>
                <a:cubicBezTo>
                  <a:pt x="191" y="81"/>
                  <a:pt x="190" y="82"/>
                  <a:pt x="189" y="82"/>
                </a:cubicBezTo>
                <a:cubicBezTo>
                  <a:pt x="187" y="84"/>
                  <a:pt x="183" y="86"/>
                  <a:pt x="180" y="86"/>
                </a:cubicBezTo>
                <a:cubicBezTo>
                  <a:pt x="176" y="86"/>
                  <a:pt x="174" y="86"/>
                  <a:pt x="172" y="85"/>
                </a:cubicBezTo>
                <a:cubicBezTo>
                  <a:pt x="172" y="0"/>
                  <a:pt x="172" y="0"/>
                  <a:pt x="172" y="0"/>
                </a:cubicBezTo>
                <a:cubicBezTo>
                  <a:pt x="0" y="0"/>
                  <a:pt x="0" y="0"/>
                  <a:pt x="0" y="0"/>
                </a:cubicBezTo>
                <a:cubicBezTo>
                  <a:pt x="0" y="190"/>
                  <a:pt x="0" y="190"/>
                  <a:pt x="0" y="190"/>
                </a:cubicBezTo>
                <a:cubicBezTo>
                  <a:pt x="172" y="190"/>
                  <a:pt x="172" y="190"/>
                  <a:pt x="172" y="190"/>
                </a:cubicBezTo>
                <a:cubicBezTo>
                  <a:pt x="172" y="117"/>
                  <a:pt x="172" y="117"/>
                  <a:pt x="172" y="117"/>
                </a:cubicBezTo>
                <a:cubicBezTo>
                  <a:pt x="175" y="116"/>
                  <a:pt x="176" y="116"/>
                  <a:pt x="179" y="116"/>
                </a:cubicBezTo>
                <a:cubicBezTo>
                  <a:pt x="183" y="116"/>
                  <a:pt x="188" y="118"/>
                  <a:pt x="190" y="120"/>
                </a:cubicBezTo>
                <a:cubicBezTo>
                  <a:pt x="192" y="122"/>
                  <a:pt x="202" y="128"/>
                  <a:pt x="211" y="128"/>
                </a:cubicBezTo>
                <a:cubicBezTo>
                  <a:pt x="228" y="128"/>
                  <a:pt x="241" y="116"/>
                  <a:pt x="241" y="101"/>
                </a:cubicBezTo>
                <a:cubicBezTo>
                  <a:pt x="241" y="86"/>
                  <a:pt x="228" y="73"/>
                  <a:pt x="211" y="73"/>
                </a:cubicBezTo>
                <a:close/>
              </a:path>
            </a:pathLst>
          </a:custGeom>
          <a:solidFill>
            <a:srgbClr val="990000"/>
          </a:solidFill>
          <a:ln w="9525">
            <a:noFill/>
            <a:round/>
            <a:headEnd/>
            <a:tailEnd/>
          </a:ln>
          <a:effectLst>
            <a:reflection blurRad="6350" stA="19000" endPos="53000" dir="5400000" sy="-100000" algn="bl" rotWithShape="0"/>
          </a:effectLst>
        </p:spPr>
        <p:txBody>
          <a:bodyPr vert="horz" wrap="square" lIns="0" tIns="0" rIns="216000" bIns="0" numCol="1" anchor="ctr" anchorCtr="1" compatLnSpc="1">
            <a:prstTxWarp prst="textNoShape">
              <a:avLst/>
            </a:prstTxWarp>
          </a:bodyPr>
          <a:lstStyle/>
          <a:p>
            <a:pPr>
              <a:defRPr/>
            </a:pPr>
            <a:r>
              <a:rPr lang="en-US" sz="2800" b="1" kern="0">
                <a:solidFill>
                  <a:srgbClr val="FFFFFF"/>
                </a:solidFill>
                <a:latin typeface="Times New Roman" panose="02020603050405020304" pitchFamily="18" charset="0"/>
                <a:ea typeface="华文细黑" panose="02010600040101010101" pitchFamily="2" charset="-122"/>
                <a:cs typeface="Times New Roman" panose="02020603050405020304" pitchFamily="18" charset="0"/>
              </a:rPr>
              <a:t>05</a:t>
            </a:r>
            <a:endParaRPr lang="ru-RU" sz="2800" b="1" kern="0" dirty="0">
              <a:solidFill>
                <a:srgbClr val="FFFFFF"/>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7" name="MH_Entry_5">
            <a:hlinkClick r:id="" action="ppaction://noaction"/>
          </p:cNvPr>
          <p:cNvSpPr>
            <a:spLocks/>
          </p:cNvSpPr>
          <p:nvPr>
            <p:custDataLst>
              <p:tags r:id="rId11"/>
            </p:custDataLst>
          </p:nvPr>
        </p:nvSpPr>
        <p:spPr bwMode="auto">
          <a:xfrm>
            <a:off x="3618443" y="4306488"/>
            <a:ext cx="5141853" cy="469221"/>
          </a:xfrm>
          <a:custGeom>
            <a:avLst/>
            <a:gdLst>
              <a:gd name="connsiteX0" fmla="*/ 0 w 3383507"/>
              <a:gd name="connsiteY0" fmla="*/ 0 h 483636"/>
              <a:gd name="connsiteX1" fmla="*/ 424176 w 3383507"/>
              <a:gd name="connsiteY1" fmla="*/ 0 h 483636"/>
              <a:gd name="connsiteX2" fmla="*/ 439790 w 3383507"/>
              <a:gd name="connsiteY2" fmla="*/ 0 h 483636"/>
              <a:gd name="connsiteX3" fmla="*/ 845749 w 3383507"/>
              <a:gd name="connsiteY3" fmla="*/ 0 h 483636"/>
              <a:gd name="connsiteX4" fmla="*/ 861363 w 3383507"/>
              <a:gd name="connsiteY4" fmla="*/ 0 h 483636"/>
              <a:gd name="connsiteX5" fmla="*/ 1238697 w 3383507"/>
              <a:gd name="connsiteY5" fmla="*/ 0 h 483636"/>
              <a:gd name="connsiteX6" fmla="*/ 1285539 w 3383507"/>
              <a:gd name="connsiteY6" fmla="*/ 0 h 483636"/>
              <a:gd name="connsiteX7" fmla="*/ 1649861 w 3383507"/>
              <a:gd name="connsiteY7" fmla="*/ 0 h 483636"/>
              <a:gd name="connsiteX8" fmla="*/ 1675884 w 3383507"/>
              <a:gd name="connsiteY8" fmla="*/ 0 h 483636"/>
              <a:gd name="connsiteX9" fmla="*/ 2061025 w 3383507"/>
              <a:gd name="connsiteY9" fmla="*/ 0 h 483636"/>
              <a:gd name="connsiteX10" fmla="*/ 2089651 w 3383507"/>
              <a:gd name="connsiteY10" fmla="*/ 0 h 483636"/>
              <a:gd name="connsiteX11" fmla="*/ 2511224 w 3383507"/>
              <a:gd name="connsiteY11" fmla="*/ 0 h 483636"/>
              <a:gd name="connsiteX12" fmla="*/ 3383507 w 3383507"/>
              <a:gd name="connsiteY12" fmla="*/ 0 h 483636"/>
              <a:gd name="connsiteX13" fmla="*/ 3383507 w 3383507"/>
              <a:gd name="connsiteY13" fmla="*/ 483636 h 483636"/>
              <a:gd name="connsiteX14" fmla="*/ 2511224 w 3383507"/>
              <a:gd name="connsiteY14" fmla="*/ 483636 h 483636"/>
              <a:gd name="connsiteX15" fmla="*/ 2089651 w 3383507"/>
              <a:gd name="connsiteY15" fmla="*/ 483636 h 483636"/>
              <a:gd name="connsiteX16" fmla="*/ 2061025 w 3383507"/>
              <a:gd name="connsiteY16" fmla="*/ 483636 h 483636"/>
              <a:gd name="connsiteX17" fmla="*/ 1675884 w 3383507"/>
              <a:gd name="connsiteY17" fmla="*/ 483636 h 483636"/>
              <a:gd name="connsiteX18" fmla="*/ 1649861 w 3383507"/>
              <a:gd name="connsiteY18" fmla="*/ 483636 h 483636"/>
              <a:gd name="connsiteX19" fmla="*/ 1285539 w 3383507"/>
              <a:gd name="connsiteY19" fmla="*/ 483636 h 483636"/>
              <a:gd name="connsiteX20" fmla="*/ 1238697 w 3383507"/>
              <a:gd name="connsiteY20" fmla="*/ 483636 h 483636"/>
              <a:gd name="connsiteX21" fmla="*/ 861363 w 3383507"/>
              <a:gd name="connsiteY21" fmla="*/ 483636 h 483636"/>
              <a:gd name="connsiteX22" fmla="*/ 845749 w 3383507"/>
              <a:gd name="connsiteY22" fmla="*/ 483636 h 483636"/>
              <a:gd name="connsiteX23" fmla="*/ 439790 w 3383507"/>
              <a:gd name="connsiteY23" fmla="*/ 483636 h 483636"/>
              <a:gd name="connsiteX24" fmla="*/ 424176 w 3383507"/>
              <a:gd name="connsiteY24" fmla="*/ 483636 h 483636"/>
              <a:gd name="connsiteX25" fmla="*/ 0 w 3383507"/>
              <a:gd name="connsiteY25" fmla="*/ 483636 h 483636"/>
              <a:gd name="connsiteX26" fmla="*/ 0 w 3383507"/>
              <a:gd name="connsiteY26" fmla="*/ 305454 h 483636"/>
              <a:gd name="connsiteX27" fmla="*/ 18216 w 3383507"/>
              <a:gd name="connsiteY27" fmla="*/ 313091 h 483636"/>
              <a:gd name="connsiteX28" fmla="*/ 80672 w 3383507"/>
              <a:gd name="connsiteY28" fmla="*/ 338545 h 483636"/>
              <a:gd name="connsiteX29" fmla="*/ 169150 w 3383507"/>
              <a:gd name="connsiteY29" fmla="*/ 257091 h 483636"/>
              <a:gd name="connsiteX30" fmla="*/ 80672 w 3383507"/>
              <a:gd name="connsiteY30" fmla="*/ 175636 h 483636"/>
              <a:gd name="connsiteX31" fmla="*/ 23421 w 3383507"/>
              <a:gd name="connsiteY31" fmla="*/ 196000 h 483636"/>
              <a:gd name="connsiteX32" fmla="*/ 15614 w 3383507"/>
              <a:gd name="connsiteY32" fmla="*/ 201091 h 483636"/>
              <a:gd name="connsiteX33" fmla="*/ 0 w 3383507"/>
              <a:gd name="connsiteY33" fmla="*/ 208727 h 483636"/>
              <a:gd name="connsiteX34" fmla="*/ 0 w 3383507"/>
              <a:gd name="connsiteY34" fmla="*/ 0 h 48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383507" h="483636">
                <a:moveTo>
                  <a:pt x="0" y="0"/>
                </a:moveTo>
                <a:cubicBezTo>
                  <a:pt x="0" y="0"/>
                  <a:pt x="0" y="0"/>
                  <a:pt x="424176" y="0"/>
                </a:cubicBezTo>
                <a:cubicBezTo>
                  <a:pt x="424176" y="0"/>
                  <a:pt x="424176" y="0"/>
                  <a:pt x="439790" y="0"/>
                </a:cubicBezTo>
                <a:cubicBezTo>
                  <a:pt x="439790" y="0"/>
                  <a:pt x="439790" y="0"/>
                  <a:pt x="845749" y="0"/>
                </a:cubicBezTo>
                <a:cubicBezTo>
                  <a:pt x="845749" y="0"/>
                  <a:pt x="845749" y="0"/>
                  <a:pt x="861363" y="0"/>
                </a:cubicBezTo>
                <a:cubicBezTo>
                  <a:pt x="861363" y="0"/>
                  <a:pt x="861363" y="0"/>
                  <a:pt x="1238697" y="0"/>
                </a:cubicBezTo>
                <a:cubicBezTo>
                  <a:pt x="1238697" y="0"/>
                  <a:pt x="1238697" y="0"/>
                  <a:pt x="1285539" y="0"/>
                </a:cubicBezTo>
                <a:cubicBezTo>
                  <a:pt x="1285539" y="0"/>
                  <a:pt x="1285539" y="0"/>
                  <a:pt x="1649861" y="0"/>
                </a:cubicBezTo>
                <a:cubicBezTo>
                  <a:pt x="1649861" y="0"/>
                  <a:pt x="1649861" y="0"/>
                  <a:pt x="1675884" y="0"/>
                </a:cubicBezTo>
                <a:cubicBezTo>
                  <a:pt x="1675884" y="0"/>
                  <a:pt x="1675884" y="0"/>
                  <a:pt x="2061025" y="0"/>
                </a:cubicBezTo>
                <a:cubicBezTo>
                  <a:pt x="2061025" y="0"/>
                  <a:pt x="2061025" y="0"/>
                  <a:pt x="2089651" y="0"/>
                </a:cubicBezTo>
                <a:lnTo>
                  <a:pt x="2511224" y="0"/>
                </a:lnTo>
                <a:lnTo>
                  <a:pt x="3383507" y="0"/>
                </a:lnTo>
                <a:lnTo>
                  <a:pt x="3383507" y="483636"/>
                </a:lnTo>
                <a:lnTo>
                  <a:pt x="2511224" y="483636"/>
                </a:lnTo>
                <a:cubicBezTo>
                  <a:pt x="2511224" y="483636"/>
                  <a:pt x="2511224" y="483636"/>
                  <a:pt x="2089651" y="483636"/>
                </a:cubicBezTo>
                <a:cubicBezTo>
                  <a:pt x="2089651" y="483636"/>
                  <a:pt x="2089651" y="483636"/>
                  <a:pt x="2061025" y="483636"/>
                </a:cubicBezTo>
                <a:cubicBezTo>
                  <a:pt x="2061025" y="483636"/>
                  <a:pt x="2061025" y="483636"/>
                  <a:pt x="1675884" y="483636"/>
                </a:cubicBezTo>
                <a:cubicBezTo>
                  <a:pt x="1675884" y="483636"/>
                  <a:pt x="1675884" y="483636"/>
                  <a:pt x="1649861" y="483636"/>
                </a:cubicBezTo>
                <a:cubicBezTo>
                  <a:pt x="1649861" y="483636"/>
                  <a:pt x="1649861" y="483636"/>
                  <a:pt x="1285539" y="483636"/>
                </a:cubicBezTo>
                <a:cubicBezTo>
                  <a:pt x="1285539" y="483636"/>
                  <a:pt x="1285539" y="483636"/>
                  <a:pt x="1238697" y="483636"/>
                </a:cubicBezTo>
                <a:cubicBezTo>
                  <a:pt x="1238697" y="483636"/>
                  <a:pt x="1238697" y="483636"/>
                  <a:pt x="861363" y="483636"/>
                </a:cubicBezTo>
                <a:cubicBezTo>
                  <a:pt x="861363" y="483636"/>
                  <a:pt x="861363" y="483636"/>
                  <a:pt x="845749" y="483636"/>
                </a:cubicBezTo>
                <a:cubicBezTo>
                  <a:pt x="845749" y="483636"/>
                  <a:pt x="845749" y="483636"/>
                  <a:pt x="439790" y="483636"/>
                </a:cubicBezTo>
                <a:cubicBezTo>
                  <a:pt x="439790" y="483636"/>
                  <a:pt x="439790" y="483636"/>
                  <a:pt x="424176" y="483636"/>
                </a:cubicBezTo>
                <a:cubicBezTo>
                  <a:pt x="424176" y="483636"/>
                  <a:pt x="424176" y="483636"/>
                  <a:pt x="0" y="483636"/>
                </a:cubicBezTo>
                <a:cubicBezTo>
                  <a:pt x="0" y="483636"/>
                  <a:pt x="0" y="483636"/>
                  <a:pt x="0" y="305454"/>
                </a:cubicBezTo>
                <a:cubicBezTo>
                  <a:pt x="7807" y="308000"/>
                  <a:pt x="13012" y="310545"/>
                  <a:pt x="18216" y="313091"/>
                </a:cubicBezTo>
                <a:cubicBezTo>
                  <a:pt x="23421" y="318182"/>
                  <a:pt x="54649" y="338545"/>
                  <a:pt x="80672" y="338545"/>
                </a:cubicBezTo>
                <a:cubicBezTo>
                  <a:pt x="130115" y="338545"/>
                  <a:pt x="169150" y="300363"/>
                  <a:pt x="169150" y="257091"/>
                </a:cubicBezTo>
                <a:cubicBezTo>
                  <a:pt x="169150" y="211273"/>
                  <a:pt x="130115" y="175636"/>
                  <a:pt x="80672" y="175636"/>
                </a:cubicBezTo>
                <a:cubicBezTo>
                  <a:pt x="57251" y="175636"/>
                  <a:pt x="39035" y="183273"/>
                  <a:pt x="23421" y="196000"/>
                </a:cubicBezTo>
                <a:cubicBezTo>
                  <a:pt x="20819" y="198545"/>
                  <a:pt x="18216" y="198545"/>
                  <a:pt x="15614" y="201091"/>
                </a:cubicBezTo>
                <a:cubicBezTo>
                  <a:pt x="10409" y="206182"/>
                  <a:pt x="5205" y="206182"/>
                  <a:pt x="0" y="208727"/>
                </a:cubicBezTo>
                <a:cubicBezTo>
                  <a:pt x="0" y="208727"/>
                  <a:pt x="0" y="208727"/>
                  <a:pt x="0" y="0"/>
                </a:cubicBezTo>
                <a:close/>
              </a:path>
            </a:pathLst>
          </a:custGeom>
          <a:solidFill>
            <a:srgbClr val="990000"/>
          </a:solidFill>
          <a:ln w="9525">
            <a:noFill/>
            <a:round/>
            <a:headEnd/>
            <a:tailEnd/>
          </a:ln>
          <a:effectLst>
            <a:reflection blurRad="6350" stA="19000" endPos="53000" dir="5400000" sy="-100000" algn="bl" rotWithShape="0"/>
          </a:effectLst>
        </p:spPr>
        <p:txBody>
          <a:bodyPr vert="horz" wrap="square" lIns="0" tIns="0" rIns="0" bIns="36000" numCol="1" anchor="ctr" anchorCtr="1" compatLnSpc="1">
            <a:prstTxWarp prst="textNoShape">
              <a:avLst/>
            </a:prstTxWarp>
            <a:normAutofit/>
          </a:bodyPr>
          <a:lstStyle/>
          <a:p>
            <a:pPr algn="just">
              <a:defRPr/>
            </a:pPr>
            <a:r>
              <a:rPr lang="en-US" altLang="zh-CN" b="1" kern="0" dirty="0" smtClean="0">
                <a:solidFill>
                  <a:srgbClr val="FFFFFF"/>
                </a:solidFill>
                <a:latin typeface="华文细黑" panose="02010600040101010101" pitchFamily="2" charset="-122"/>
                <a:ea typeface="华文细黑" panose="02010600040101010101" pitchFamily="2" charset="-122"/>
              </a:rPr>
              <a:t>    How to enroll in class and learn online</a:t>
            </a:r>
            <a:endParaRPr lang="en-US" altLang="zh-CN" b="1" kern="0" dirty="0">
              <a:solidFill>
                <a:srgbClr val="FFFFFF"/>
              </a:solidFill>
              <a:latin typeface="华文细黑" panose="02010600040101010101" pitchFamily="2" charset="-122"/>
              <a:ea typeface="华文细黑" panose="02010600040101010101" pitchFamily="2" charset="-122"/>
            </a:endParaRPr>
          </a:p>
        </p:txBody>
      </p:sp>
      <p:sp>
        <p:nvSpPr>
          <p:cNvPr id="15" name="MH_Number_5">
            <a:hlinkClick r:id="" action="ppaction://noaction"/>
          </p:cNvPr>
          <p:cNvSpPr>
            <a:spLocks/>
          </p:cNvSpPr>
          <p:nvPr>
            <p:custDataLst>
              <p:tags r:id="rId12"/>
            </p:custDataLst>
          </p:nvPr>
        </p:nvSpPr>
        <p:spPr bwMode="auto">
          <a:xfrm>
            <a:off x="2711624" y="5155930"/>
            <a:ext cx="726712" cy="469221"/>
          </a:xfrm>
          <a:custGeom>
            <a:avLst/>
            <a:gdLst/>
            <a:ahLst/>
            <a:cxnLst>
              <a:cxn ang="0">
                <a:pos x="211" y="73"/>
              </a:cxn>
              <a:cxn ang="0">
                <a:pos x="192" y="80"/>
              </a:cxn>
              <a:cxn ang="0">
                <a:pos x="189" y="82"/>
              </a:cxn>
              <a:cxn ang="0">
                <a:pos x="180" y="86"/>
              </a:cxn>
              <a:cxn ang="0">
                <a:pos x="172" y="85"/>
              </a:cxn>
              <a:cxn ang="0">
                <a:pos x="172" y="0"/>
              </a:cxn>
              <a:cxn ang="0">
                <a:pos x="0" y="0"/>
              </a:cxn>
              <a:cxn ang="0">
                <a:pos x="0" y="190"/>
              </a:cxn>
              <a:cxn ang="0">
                <a:pos x="172" y="190"/>
              </a:cxn>
              <a:cxn ang="0">
                <a:pos x="172" y="117"/>
              </a:cxn>
              <a:cxn ang="0">
                <a:pos x="179" y="116"/>
              </a:cxn>
              <a:cxn ang="0">
                <a:pos x="190" y="120"/>
              </a:cxn>
              <a:cxn ang="0">
                <a:pos x="211" y="128"/>
              </a:cxn>
              <a:cxn ang="0">
                <a:pos x="241" y="101"/>
              </a:cxn>
              <a:cxn ang="0">
                <a:pos x="211" y="73"/>
              </a:cxn>
            </a:cxnLst>
            <a:rect l="0" t="0" r="r" b="b"/>
            <a:pathLst>
              <a:path w="241" h="190">
                <a:moveTo>
                  <a:pt x="211" y="73"/>
                </a:moveTo>
                <a:cubicBezTo>
                  <a:pt x="204" y="73"/>
                  <a:pt x="197" y="76"/>
                  <a:pt x="192" y="80"/>
                </a:cubicBezTo>
                <a:cubicBezTo>
                  <a:pt x="191" y="81"/>
                  <a:pt x="190" y="82"/>
                  <a:pt x="189" y="82"/>
                </a:cubicBezTo>
                <a:cubicBezTo>
                  <a:pt x="187" y="84"/>
                  <a:pt x="183" y="86"/>
                  <a:pt x="180" y="86"/>
                </a:cubicBezTo>
                <a:cubicBezTo>
                  <a:pt x="176" y="86"/>
                  <a:pt x="174" y="86"/>
                  <a:pt x="172" y="85"/>
                </a:cubicBezTo>
                <a:cubicBezTo>
                  <a:pt x="172" y="0"/>
                  <a:pt x="172" y="0"/>
                  <a:pt x="172" y="0"/>
                </a:cubicBezTo>
                <a:cubicBezTo>
                  <a:pt x="0" y="0"/>
                  <a:pt x="0" y="0"/>
                  <a:pt x="0" y="0"/>
                </a:cubicBezTo>
                <a:cubicBezTo>
                  <a:pt x="0" y="190"/>
                  <a:pt x="0" y="190"/>
                  <a:pt x="0" y="190"/>
                </a:cubicBezTo>
                <a:cubicBezTo>
                  <a:pt x="172" y="190"/>
                  <a:pt x="172" y="190"/>
                  <a:pt x="172" y="190"/>
                </a:cubicBezTo>
                <a:cubicBezTo>
                  <a:pt x="172" y="117"/>
                  <a:pt x="172" y="117"/>
                  <a:pt x="172" y="117"/>
                </a:cubicBezTo>
                <a:cubicBezTo>
                  <a:pt x="175" y="116"/>
                  <a:pt x="176" y="116"/>
                  <a:pt x="179" y="116"/>
                </a:cubicBezTo>
                <a:cubicBezTo>
                  <a:pt x="183" y="116"/>
                  <a:pt x="188" y="118"/>
                  <a:pt x="190" y="120"/>
                </a:cubicBezTo>
                <a:cubicBezTo>
                  <a:pt x="192" y="122"/>
                  <a:pt x="202" y="128"/>
                  <a:pt x="211" y="128"/>
                </a:cubicBezTo>
                <a:cubicBezTo>
                  <a:pt x="228" y="128"/>
                  <a:pt x="241" y="116"/>
                  <a:pt x="241" y="101"/>
                </a:cubicBezTo>
                <a:cubicBezTo>
                  <a:pt x="241" y="86"/>
                  <a:pt x="228" y="73"/>
                  <a:pt x="211" y="73"/>
                </a:cubicBezTo>
                <a:close/>
              </a:path>
            </a:pathLst>
          </a:custGeom>
          <a:solidFill>
            <a:srgbClr val="990000"/>
          </a:solidFill>
          <a:ln w="9525">
            <a:noFill/>
            <a:round/>
            <a:headEnd/>
            <a:tailEnd/>
          </a:ln>
          <a:effectLst>
            <a:reflection blurRad="6350" stA="19000" endPos="53000" dir="5400000" sy="-100000" algn="bl" rotWithShape="0"/>
          </a:effectLst>
        </p:spPr>
        <p:txBody>
          <a:bodyPr vert="horz" wrap="square" lIns="0" tIns="0" rIns="216000" bIns="0" numCol="1" anchor="ctr" anchorCtr="1" compatLnSpc="1">
            <a:prstTxWarp prst="textNoShape">
              <a:avLst/>
            </a:prstTxWarp>
          </a:bodyPr>
          <a:lstStyle/>
          <a:p>
            <a:pPr>
              <a:defRPr/>
            </a:pPr>
            <a:r>
              <a:rPr lang="en-US" sz="2800" b="1" kern="0" dirty="0" smtClean="0">
                <a:solidFill>
                  <a:srgbClr val="FFFFFF"/>
                </a:solidFill>
                <a:latin typeface="Times New Roman" panose="02020603050405020304" pitchFamily="18" charset="0"/>
                <a:ea typeface="华文细黑" panose="02010600040101010101" pitchFamily="2" charset="-122"/>
                <a:cs typeface="Times New Roman" panose="02020603050405020304" pitchFamily="18" charset="0"/>
              </a:rPr>
              <a:t>06</a:t>
            </a:r>
            <a:endParaRPr lang="ru-RU" sz="2800" b="1" kern="0" dirty="0">
              <a:solidFill>
                <a:srgbClr val="FFFFFF"/>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MH_Entry_5">
            <a:hlinkClick r:id="" action="ppaction://noaction"/>
          </p:cNvPr>
          <p:cNvSpPr>
            <a:spLocks/>
          </p:cNvSpPr>
          <p:nvPr>
            <p:custDataLst>
              <p:tags r:id="rId13"/>
            </p:custDataLst>
          </p:nvPr>
        </p:nvSpPr>
        <p:spPr bwMode="auto">
          <a:xfrm>
            <a:off x="3618443" y="5155930"/>
            <a:ext cx="3701693" cy="469221"/>
          </a:xfrm>
          <a:custGeom>
            <a:avLst/>
            <a:gdLst>
              <a:gd name="connsiteX0" fmla="*/ 0 w 3383507"/>
              <a:gd name="connsiteY0" fmla="*/ 0 h 483636"/>
              <a:gd name="connsiteX1" fmla="*/ 424176 w 3383507"/>
              <a:gd name="connsiteY1" fmla="*/ 0 h 483636"/>
              <a:gd name="connsiteX2" fmla="*/ 439790 w 3383507"/>
              <a:gd name="connsiteY2" fmla="*/ 0 h 483636"/>
              <a:gd name="connsiteX3" fmla="*/ 845749 w 3383507"/>
              <a:gd name="connsiteY3" fmla="*/ 0 h 483636"/>
              <a:gd name="connsiteX4" fmla="*/ 861363 w 3383507"/>
              <a:gd name="connsiteY4" fmla="*/ 0 h 483636"/>
              <a:gd name="connsiteX5" fmla="*/ 1238697 w 3383507"/>
              <a:gd name="connsiteY5" fmla="*/ 0 h 483636"/>
              <a:gd name="connsiteX6" fmla="*/ 1285539 w 3383507"/>
              <a:gd name="connsiteY6" fmla="*/ 0 h 483636"/>
              <a:gd name="connsiteX7" fmla="*/ 1649861 w 3383507"/>
              <a:gd name="connsiteY7" fmla="*/ 0 h 483636"/>
              <a:gd name="connsiteX8" fmla="*/ 1675884 w 3383507"/>
              <a:gd name="connsiteY8" fmla="*/ 0 h 483636"/>
              <a:gd name="connsiteX9" fmla="*/ 2061025 w 3383507"/>
              <a:gd name="connsiteY9" fmla="*/ 0 h 483636"/>
              <a:gd name="connsiteX10" fmla="*/ 2089651 w 3383507"/>
              <a:gd name="connsiteY10" fmla="*/ 0 h 483636"/>
              <a:gd name="connsiteX11" fmla="*/ 2511224 w 3383507"/>
              <a:gd name="connsiteY11" fmla="*/ 0 h 483636"/>
              <a:gd name="connsiteX12" fmla="*/ 3383507 w 3383507"/>
              <a:gd name="connsiteY12" fmla="*/ 0 h 483636"/>
              <a:gd name="connsiteX13" fmla="*/ 3383507 w 3383507"/>
              <a:gd name="connsiteY13" fmla="*/ 483636 h 483636"/>
              <a:gd name="connsiteX14" fmla="*/ 2511224 w 3383507"/>
              <a:gd name="connsiteY14" fmla="*/ 483636 h 483636"/>
              <a:gd name="connsiteX15" fmla="*/ 2089651 w 3383507"/>
              <a:gd name="connsiteY15" fmla="*/ 483636 h 483636"/>
              <a:gd name="connsiteX16" fmla="*/ 2061025 w 3383507"/>
              <a:gd name="connsiteY16" fmla="*/ 483636 h 483636"/>
              <a:gd name="connsiteX17" fmla="*/ 1675884 w 3383507"/>
              <a:gd name="connsiteY17" fmla="*/ 483636 h 483636"/>
              <a:gd name="connsiteX18" fmla="*/ 1649861 w 3383507"/>
              <a:gd name="connsiteY18" fmla="*/ 483636 h 483636"/>
              <a:gd name="connsiteX19" fmla="*/ 1285539 w 3383507"/>
              <a:gd name="connsiteY19" fmla="*/ 483636 h 483636"/>
              <a:gd name="connsiteX20" fmla="*/ 1238697 w 3383507"/>
              <a:gd name="connsiteY20" fmla="*/ 483636 h 483636"/>
              <a:gd name="connsiteX21" fmla="*/ 861363 w 3383507"/>
              <a:gd name="connsiteY21" fmla="*/ 483636 h 483636"/>
              <a:gd name="connsiteX22" fmla="*/ 845749 w 3383507"/>
              <a:gd name="connsiteY22" fmla="*/ 483636 h 483636"/>
              <a:gd name="connsiteX23" fmla="*/ 439790 w 3383507"/>
              <a:gd name="connsiteY23" fmla="*/ 483636 h 483636"/>
              <a:gd name="connsiteX24" fmla="*/ 424176 w 3383507"/>
              <a:gd name="connsiteY24" fmla="*/ 483636 h 483636"/>
              <a:gd name="connsiteX25" fmla="*/ 0 w 3383507"/>
              <a:gd name="connsiteY25" fmla="*/ 483636 h 483636"/>
              <a:gd name="connsiteX26" fmla="*/ 0 w 3383507"/>
              <a:gd name="connsiteY26" fmla="*/ 305454 h 483636"/>
              <a:gd name="connsiteX27" fmla="*/ 18216 w 3383507"/>
              <a:gd name="connsiteY27" fmla="*/ 313091 h 483636"/>
              <a:gd name="connsiteX28" fmla="*/ 80672 w 3383507"/>
              <a:gd name="connsiteY28" fmla="*/ 338545 h 483636"/>
              <a:gd name="connsiteX29" fmla="*/ 169150 w 3383507"/>
              <a:gd name="connsiteY29" fmla="*/ 257091 h 483636"/>
              <a:gd name="connsiteX30" fmla="*/ 80672 w 3383507"/>
              <a:gd name="connsiteY30" fmla="*/ 175636 h 483636"/>
              <a:gd name="connsiteX31" fmla="*/ 23421 w 3383507"/>
              <a:gd name="connsiteY31" fmla="*/ 196000 h 483636"/>
              <a:gd name="connsiteX32" fmla="*/ 15614 w 3383507"/>
              <a:gd name="connsiteY32" fmla="*/ 201091 h 483636"/>
              <a:gd name="connsiteX33" fmla="*/ 0 w 3383507"/>
              <a:gd name="connsiteY33" fmla="*/ 208727 h 483636"/>
              <a:gd name="connsiteX34" fmla="*/ 0 w 3383507"/>
              <a:gd name="connsiteY34" fmla="*/ 0 h 48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383507" h="483636">
                <a:moveTo>
                  <a:pt x="0" y="0"/>
                </a:moveTo>
                <a:cubicBezTo>
                  <a:pt x="0" y="0"/>
                  <a:pt x="0" y="0"/>
                  <a:pt x="424176" y="0"/>
                </a:cubicBezTo>
                <a:cubicBezTo>
                  <a:pt x="424176" y="0"/>
                  <a:pt x="424176" y="0"/>
                  <a:pt x="439790" y="0"/>
                </a:cubicBezTo>
                <a:cubicBezTo>
                  <a:pt x="439790" y="0"/>
                  <a:pt x="439790" y="0"/>
                  <a:pt x="845749" y="0"/>
                </a:cubicBezTo>
                <a:cubicBezTo>
                  <a:pt x="845749" y="0"/>
                  <a:pt x="845749" y="0"/>
                  <a:pt x="861363" y="0"/>
                </a:cubicBezTo>
                <a:cubicBezTo>
                  <a:pt x="861363" y="0"/>
                  <a:pt x="861363" y="0"/>
                  <a:pt x="1238697" y="0"/>
                </a:cubicBezTo>
                <a:cubicBezTo>
                  <a:pt x="1238697" y="0"/>
                  <a:pt x="1238697" y="0"/>
                  <a:pt x="1285539" y="0"/>
                </a:cubicBezTo>
                <a:cubicBezTo>
                  <a:pt x="1285539" y="0"/>
                  <a:pt x="1285539" y="0"/>
                  <a:pt x="1649861" y="0"/>
                </a:cubicBezTo>
                <a:cubicBezTo>
                  <a:pt x="1649861" y="0"/>
                  <a:pt x="1649861" y="0"/>
                  <a:pt x="1675884" y="0"/>
                </a:cubicBezTo>
                <a:cubicBezTo>
                  <a:pt x="1675884" y="0"/>
                  <a:pt x="1675884" y="0"/>
                  <a:pt x="2061025" y="0"/>
                </a:cubicBezTo>
                <a:cubicBezTo>
                  <a:pt x="2061025" y="0"/>
                  <a:pt x="2061025" y="0"/>
                  <a:pt x="2089651" y="0"/>
                </a:cubicBezTo>
                <a:lnTo>
                  <a:pt x="2511224" y="0"/>
                </a:lnTo>
                <a:lnTo>
                  <a:pt x="3383507" y="0"/>
                </a:lnTo>
                <a:lnTo>
                  <a:pt x="3383507" y="483636"/>
                </a:lnTo>
                <a:lnTo>
                  <a:pt x="2511224" y="483636"/>
                </a:lnTo>
                <a:cubicBezTo>
                  <a:pt x="2511224" y="483636"/>
                  <a:pt x="2511224" y="483636"/>
                  <a:pt x="2089651" y="483636"/>
                </a:cubicBezTo>
                <a:cubicBezTo>
                  <a:pt x="2089651" y="483636"/>
                  <a:pt x="2089651" y="483636"/>
                  <a:pt x="2061025" y="483636"/>
                </a:cubicBezTo>
                <a:cubicBezTo>
                  <a:pt x="2061025" y="483636"/>
                  <a:pt x="2061025" y="483636"/>
                  <a:pt x="1675884" y="483636"/>
                </a:cubicBezTo>
                <a:cubicBezTo>
                  <a:pt x="1675884" y="483636"/>
                  <a:pt x="1675884" y="483636"/>
                  <a:pt x="1649861" y="483636"/>
                </a:cubicBezTo>
                <a:cubicBezTo>
                  <a:pt x="1649861" y="483636"/>
                  <a:pt x="1649861" y="483636"/>
                  <a:pt x="1285539" y="483636"/>
                </a:cubicBezTo>
                <a:cubicBezTo>
                  <a:pt x="1285539" y="483636"/>
                  <a:pt x="1285539" y="483636"/>
                  <a:pt x="1238697" y="483636"/>
                </a:cubicBezTo>
                <a:cubicBezTo>
                  <a:pt x="1238697" y="483636"/>
                  <a:pt x="1238697" y="483636"/>
                  <a:pt x="861363" y="483636"/>
                </a:cubicBezTo>
                <a:cubicBezTo>
                  <a:pt x="861363" y="483636"/>
                  <a:pt x="861363" y="483636"/>
                  <a:pt x="845749" y="483636"/>
                </a:cubicBezTo>
                <a:cubicBezTo>
                  <a:pt x="845749" y="483636"/>
                  <a:pt x="845749" y="483636"/>
                  <a:pt x="439790" y="483636"/>
                </a:cubicBezTo>
                <a:cubicBezTo>
                  <a:pt x="439790" y="483636"/>
                  <a:pt x="439790" y="483636"/>
                  <a:pt x="424176" y="483636"/>
                </a:cubicBezTo>
                <a:cubicBezTo>
                  <a:pt x="424176" y="483636"/>
                  <a:pt x="424176" y="483636"/>
                  <a:pt x="0" y="483636"/>
                </a:cubicBezTo>
                <a:cubicBezTo>
                  <a:pt x="0" y="483636"/>
                  <a:pt x="0" y="483636"/>
                  <a:pt x="0" y="305454"/>
                </a:cubicBezTo>
                <a:cubicBezTo>
                  <a:pt x="7807" y="308000"/>
                  <a:pt x="13012" y="310545"/>
                  <a:pt x="18216" y="313091"/>
                </a:cubicBezTo>
                <a:cubicBezTo>
                  <a:pt x="23421" y="318182"/>
                  <a:pt x="54649" y="338545"/>
                  <a:pt x="80672" y="338545"/>
                </a:cubicBezTo>
                <a:cubicBezTo>
                  <a:pt x="130115" y="338545"/>
                  <a:pt x="169150" y="300363"/>
                  <a:pt x="169150" y="257091"/>
                </a:cubicBezTo>
                <a:cubicBezTo>
                  <a:pt x="169150" y="211273"/>
                  <a:pt x="130115" y="175636"/>
                  <a:pt x="80672" y="175636"/>
                </a:cubicBezTo>
                <a:cubicBezTo>
                  <a:pt x="57251" y="175636"/>
                  <a:pt x="39035" y="183273"/>
                  <a:pt x="23421" y="196000"/>
                </a:cubicBezTo>
                <a:cubicBezTo>
                  <a:pt x="20819" y="198545"/>
                  <a:pt x="18216" y="198545"/>
                  <a:pt x="15614" y="201091"/>
                </a:cubicBezTo>
                <a:cubicBezTo>
                  <a:pt x="10409" y="206182"/>
                  <a:pt x="5205" y="206182"/>
                  <a:pt x="0" y="208727"/>
                </a:cubicBezTo>
                <a:cubicBezTo>
                  <a:pt x="0" y="208727"/>
                  <a:pt x="0" y="208727"/>
                  <a:pt x="0" y="0"/>
                </a:cubicBezTo>
                <a:close/>
              </a:path>
            </a:pathLst>
          </a:custGeom>
          <a:solidFill>
            <a:srgbClr val="990000"/>
          </a:solidFill>
          <a:ln w="9525">
            <a:noFill/>
            <a:round/>
            <a:headEnd/>
            <a:tailEnd/>
          </a:ln>
          <a:effectLst>
            <a:reflection blurRad="6350" stA="19000" endPos="53000" dir="5400000" sy="-100000" algn="bl" rotWithShape="0"/>
          </a:effectLst>
        </p:spPr>
        <p:txBody>
          <a:bodyPr vert="horz" wrap="square" lIns="0" tIns="0" rIns="0" bIns="36000" numCol="1" anchor="ctr" anchorCtr="1" compatLnSpc="1">
            <a:prstTxWarp prst="textNoShape">
              <a:avLst/>
            </a:prstTxWarp>
            <a:normAutofit/>
          </a:bodyPr>
          <a:lstStyle/>
          <a:p>
            <a:pPr algn="just">
              <a:defRPr/>
            </a:pPr>
            <a:r>
              <a:rPr lang="en-US" altLang="zh-CN" b="1" kern="0" dirty="0" smtClean="0">
                <a:solidFill>
                  <a:srgbClr val="FFFFFF"/>
                </a:solidFill>
                <a:latin typeface="+mn-ea"/>
              </a:rPr>
              <a:t>        How to apply for vouchers</a:t>
            </a:r>
            <a:endParaRPr lang="en-US" b="1" kern="0" dirty="0">
              <a:solidFill>
                <a:srgbClr val="FFFFFF"/>
              </a:solidFill>
              <a:latin typeface="+mn-ea"/>
            </a:endParaRPr>
          </a:p>
        </p:txBody>
      </p:sp>
      <p:sp>
        <p:nvSpPr>
          <p:cNvPr id="3" name="文本框 2"/>
          <p:cNvSpPr txBox="1"/>
          <p:nvPr/>
        </p:nvSpPr>
        <p:spPr>
          <a:xfrm>
            <a:off x="1055440" y="378427"/>
            <a:ext cx="923330" cy="2664296"/>
          </a:xfrm>
          <a:prstGeom prst="rect">
            <a:avLst/>
          </a:prstGeom>
          <a:solidFill>
            <a:srgbClr val="990000"/>
          </a:solidFill>
        </p:spPr>
        <p:txBody>
          <a:bodyPr vert="eaVert" wrap="square" rtlCol="0">
            <a:spAutoFit/>
          </a:bodyPr>
          <a:lstStyle/>
          <a:p>
            <a:r>
              <a:rPr lang="en-US" sz="4800" dirty="0" smtClean="0">
                <a:solidFill>
                  <a:schemeClr val="bg1"/>
                </a:solidFill>
              </a:rPr>
              <a:t>Contents</a:t>
            </a:r>
            <a:endParaRPr lang="en-US" sz="4800" dirty="0">
              <a:solidFill>
                <a:schemeClr val="bg1"/>
              </a:solidFill>
            </a:endParaRPr>
          </a:p>
        </p:txBody>
      </p:sp>
    </p:spTree>
    <p:custDataLst>
      <p:tags r:id="rId1"/>
    </p:custDataLst>
    <p:extLst>
      <p:ext uri="{BB962C8B-B14F-4D97-AF65-F5344CB8AC3E}">
        <p14:creationId xmlns:p14="http://schemas.microsoft.com/office/powerpoint/2010/main" val="38455187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335360" y="692472"/>
            <a:ext cx="8352928" cy="792312"/>
          </a:xfrm>
          <a:solidFill>
            <a:schemeClr val="accent2">
              <a:lumMod val="10000"/>
            </a:schemeClr>
          </a:solidFill>
          <a:ln>
            <a:noFill/>
          </a:ln>
          <a:effectLst/>
        </p:spPr>
        <p:txBody>
          <a:bodyPr vert="horz" wrap="square" lIns="0" tIns="40064" rIns="80129" bIns="40064" numCol="1" anchor="ctr" anchorCtr="0" compatLnSpc="1">
            <a:prstTxWarp prst="textNoShape">
              <a:avLst/>
            </a:prstTxWarp>
          </a:bodyPr>
          <a:lstStyle/>
          <a:p>
            <a:pPr eaLnBrk="1" hangingPunct="1"/>
            <a:r>
              <a:rPr lang="en-US" altLang="zh-CN" sz="1600" dirty="0" smtClean="0">
                <a:solidFill>
                  <a:schemeClr val="bg1"/>
                </a:solidFill>
              </a:rPr>
              <a:t>Method one</a:t>
            </a:r>
            <a:r>
              <a:rPr lang="en-US" altLang="zh-CN" sz="1600" dirty="0">
                <a:solidFill>
                  <a:schemeClr val="bg1"/>
                </a:solidFill>
              </a:rPr>
              <a:t>:</a:t>
            </a:r>
            <a:br>
              <a:rPr lang="en-US" altLang="zh-CN" sz="1600" dirty="0">
                <a:solidFill>
                  <a:schemeClr val="bg1"/>
                </a:solidFill>
              </a:rPr>
            </a:br>
            <a:r>
              <a:rPr lang="zh-CN" altLang="en-US" sz="1600" dirty="0">
                <a:solidFill>
                  <a:schemeClr val="bg1"/>
                </a:solidFill>
              </a:rPr>
              <a:t>① </a:t>
            </a:r>
            <a:r>
              <a:rPr lang="en-US" altLang="zh-CN" sz="1600" dirty="0" smtClean="0">
                <a:solidFill>
                  <a:schemeClr val="bg1"/>
                </a:solidFill>
              </a:rPr>
              <a:t>Visit </a:t>
            </a:r>
            <a:r>
              <a:rPr lang="en-US" altLang="zh-CN" sz="1600" dirty="0" smtClean="0">
                <a:solidFill>
                  <a:schemeClr val="bg1"/>
                </a:solidFill>
                <a:hlinkClick r:id="rId4"/>
              </a:rPr>
              <a:t>https</a:t>
            </a:r>
            <a:r>
              <a:rPr lang="en-US" altLang="zh-CN" sz="1600" dirty="0">
                <a:solidFill>
                  <a:schemeClr val="bg1"/>
                </a:solidFill>
                <a:hlinkClick r:id="rId4"/>
              </a:rPr>
              <a:t>://e.huawei.com/cn/talent/#/home</a:t>
            </a:r>
            <a:r>
              <a:rPr lang="en-US" altLang="zh-CN" sz="1600" dirty="0">
                <a:solidFill>
                  <a:schemeClr val="bg1"/>
                </a:solidFill>
              </a:rPr>
              <a:t/>
            </a:r>
            <a:br>
              <a:rPr lang="en-US" altLang="zh-CN" sz="1600" dirty="0">
                <a:solidFill>
                  <a:schemeClr val="bg1"/>
                </a:solidFill>
              </a:rPr>
            </a:br>
            <a:r>
              <a:rPr lang="zh-CN" altLang="en-US" sz="1600" dirty="0">
                <a:solidFill>
                  <a:schemeClr val="bg1"/>
                </a:solidFill>
              </a:rPr>
              <a:t>② </a:t>
            </a:r>
            <a:r>
              <a:rPr lang="en-US" altLang="zh-CN" sz="1600" dirty="0" smtClean="0">
                <a:solidFill>
                  <a:schemeClr val="bg1"/>
                </a:solidFill>
              </a:rPr>
              <a:t>Click “Partner</a:t>
            </a:r>
            <a:r>
              <a:rPr lang="zh-CN" altLang="en-US" sz="1600" dirty="0" smtClean="0">
                <a:solidFill>
                  <a:schemeClr val="bg1"/>
                </a:solidFill>
              </a:rPr>
              <a:t> →</a:t>
            </a:r>
            <a:r>
              <a:rPr lang="en-US" altLang="zh-CN" sz="1600" dirty="0" smtClean="0">
                <a:solidFill>
                  <a:schemeClr val="bg1"/>
                </a:solidFill>
              </a:rPr>
              <a:t>ICT Academy Introduction” to enter the ICT Academy homepage</a:t>
            </a:r>
            <a:endParaRPr lang="zh-CN" altLang="en-US" sz="1600" dirty="0">
              <a:solidFill>
                <a:schemeClr val="bg1"/>
              </a:solidFill>
            </a:endParaRPr>
          </a:p>
        </p:txBody>
      </p:sp>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1827" y="1518954"/>
            <a:ext cx="8366461" cy="2774142"/>
          </a:xfrm>
          <a:prstGeom prst="rect">
            <a:avLst/>
          </a:prstGeom>
          <a:ln>
            <a:solidFill>
              <a:schemeClr val="tx1"/>
            </a:solidFill>
            <a:prstDash val="lgDash"/>
          </a:ln>
        </p:spPr>
      </p:pic>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15880" y="2817248"/>
            <a:ext cx="7064350" cy="3358828"/>
          </a:xfrm>
          <a:prstGeom prst="rect">
            <a:avLst/>
          </a:prstGeom>
          <a:ln>
            <a:solidFill>
              <a:schemeClr val="tx1"/>
            </a:solidFill>
            <a:prstDash val="lgDash"/>
          </a:ln>
        </p:spPr>
      </p:pic>
      <p:sp>
        <p:nvSpPr>
          <p:cNvPr id="5" name="Rectangle 2"/>
          <p:cNvSpPr txBox="1">
            <a:spLocks noChangeArrowheads="1"/>
          </p:cNvSpPr>
          <p:nvPr/>
        </p:nvSpPr>
        <p:spPr bwMode="auto">
          <a:xfrm>
            <a:off x="5015880" y="2356545"/>
            <a:ext cx="7064350" cy="496391"/>
          </a:xfrm>
          <a:prstGeom prst="rect">
            <a:avLst/>
          </a:prstGeom>
          <a:solidFill>
            <a:schemeClr val="accent2">
              <a:lumMod val="10000"/>
            </a:schemeClr>
          </a:solidFill>
          <a:ln>
            <a:noFill/>
          </a:ln>
          <a:effectLst/>
          <a:extLst/>
        </p:spPr>
        <p:txBody>
          <a:bodyPr vert="horz" wrap="square" lIns="0" tIns="40064" rIns="80129" bIns="40064" numCol="1" anchor="ctr" anchorCtr="0" compatLnSpc="1">
            <a:prstTxWarp prst="textNoShape">
              <a:avLst/>
            </a:prstTxWarp>
          </a:bodyPr>
          <a:lst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a:lstStyle>
          <a:p>
            <a:pPr eaLnBrk="1" hangingPunct="1"/>
            <a:r>
              <a:rPr lang="en-US" altLang="zh-CN" sz="1600" kern="0" dirty="0" smtClean="0">
                <a:solidFill>
                  <a:schemeClr val="bg1"/>
                </a:solidFill>
              </a:rPr>
              <a:t>Method two</a:t>
            </a:r>
            <a:r>
              <a:rPr lang="zh-CN" altLang="en-US" sz="1600" kern="0" dirty="0" smtClean="0">
                <a:solidFill>
                  <a:schemeClr val="bg1"/>
                </a:solidFill>
              </a:rPr>
              <a:t>：</a:t>
            </a:r>
            <a:r>
              <a:rPr lang="en-US" altLang="zh-CN" sz="1600" kern="0" dirty="0" smtClean="0">
                <a:solidFill>
                  <a:schemeClr val="bg1"/>
                </a:solidFill>
              </a:rPr>
              <a:t/>
            </a:r>
            <a:br>
              <a:rPr lang="en-US" altLang="zh-CN" sz="1600" kern="0" dirty="0" smtClean="0">
                <a:solidFill>
                  <a:schemeClr val="bg1"/>
                </a:solidFill>
              </a:rPr>
            </a:br>
            <a:r>
              <a:rPr lang="en-US" altLang="zh-CN" sz="1600" kern="0" dirty="0" smtClean="0">
                <a:solidFill>
                  <a:schemeClr val="bg1"/>
                </a:solidFill>
              </a:rPr>
              <a:t>Visit</a:t>
            </a:r>
            <a:r>
              <a:rPr lang="zh-CN" altLang="en-US" sz="1600" kern="0" dirty="0" smtClean="0">
                <a:solidFill>
                  <a:schemeClr val="bg1"/>
                </a:solidFill>
              </a:rPr>
              <a:t> </a:t>
            </a:r>
            <a:r>
              <a:rPr lang="en-US" altLang="zh-CN" sz="1600" dirty="0" smtClean="0">
                <a:solidFill>
                  <a:schemeClr val="bg1"/>
                </a:solidFill>
                <a:hlinkClick r:id="rId7"/>
              </a:rPr>
              <a:t>www.huaweiacad.com</a:t>
            </a:r>
            <a:r>
              <a:rPr lang="en-US" altLang="zh-CN" sz="1600" dirty="0" smtClean="0">
                <a:solidFill>
                  <a:schemeClr val="bg1"/>
                </a:solidFill>
              </a:rPr>
              <a:t> </a:t>
            </a:r>
            <a:r>
              <a:rPr lang="en-US" altLang="zh-CN" sz="1600" dirty="0">
                <a:solidFill>
                  <a:schemeClr val="bg1"/>
                </a:solidFill>
              </a:rPr>
              <a:t>to enter the ICT Academy homepage</a:t>
            </a:r>
            <a:endParaRPr lang="zh-CN" altLang="en-US" sz="1600" kern="0" dirty="0" smtClean="0">
              <a:solidFill>
                <a:schemeClr val="bg1"/>
              </a:solidFill>
            </a:endParaRPr>
          </a:p>
        </p:txBody>
      </p:sp>
      <p:sp>
        <p:nvSpPr>
          <p:cNvPr id="8" name="MH_Number_1">
            <a:hlinkClick r:id="rId8" action="ppaction://hlinksldjump"/>
          </p:cNvPr>
          <p:cNvSpPr>
            <a:spLocks/>
          </p:cNvSpPr>
          <p:nvPr>
            <p:custDataLst>
              <p:tags r:id="rId1"/>
            </p:custDataLst>
          </p:nvPr>
        </p:nvSpPr>
        <p:spPr bwMode="auto">
          <a:xfrm>
            <a:off x="7353" y="0"/>
            <a:ext cx="726712" cy="469221"/>
          </a:xfrm>
          <a:custGeom>
            <a:avLst/>
            <a:gdLst/>
            <a:ahLst/>
            <a:cxnLst>
              <a:cxn ang="0">
                <a:pos x="211" y="73"/>
              </a:cxn>
              <a:cxn ang="0">
                <a:pos x="192" y="80"/>
              </a:cxn>
              <a:cxn ang="0">
                <a:pos x="189" y="82"/>
              </a:cxn>
              <a:cxn ang="0">
                <a:pos x="180" y="86"/>
              </a:cxn>
              <a:cxn ang="0">
                <a:pos x="172" y="85"/>
              </a:cxn>
              <a:cxn ang="0">
                <a:pos x="172" y="0"/>
              </a:cxn>
              <a:cxn ang="0">
                <a:pos x="0" y="0"/>
              </a:cxn>
              <a:cxn ang="0">
                <a:pos x="0" y="190"/>
              </a:cxn>
              <a:cxn ang="0">
                <a:pos x="172" y="190"/>
              </a:cxn>
              <a:cxn ang="0">
                <a:pos x="172" y="117"/>
              </a:cxn>
              <a:cxn ang="0">
                <a:pos x="179" y="116"/>
              </a:cxn>
              <a:cxn ang="0">
                <a:pos x="190" y="120"/>
              </a:cxn>
              <a:cxn ang="0">
                <a:pos x="211" y="128"/>
              </a:cxn>
              <a:cxn ang="0">
                <a:pos x="241" y="101"/>
              </a:cxn>
              <a:cxn ang="0">
                <a:pos x="211" y="73"/>
              </a:cxn>
            </a:cxnLst>
            <a:rect l="0" t="0" r="r" b="b"/>
            <a:pathLst>
              <a:path w="241" h="190">
                <a:moveTo>
                  <a:pt x="211" y="73"/>
                </a:moveTo>
                <a:cubicBezTo>
                  <a:pt x="204" y="73"/>
                  <a:pt x="197" y="76"/>
                  <a:pt x="192" y="80"/>
                </a:cubicBezTo>
                <a:cubicBezTo>
                  <a:pt x="191" y="81"/>
                  <a:pt x="190" y="82"/>
                  <a:pt x="189" y="82"/>
                </a:cubicBezTo>
                <a:cubicBezTo>
                  <a:pt x="187" y="84"/>
                  <a:pt x="183" y="86"/>
                  <a:pt x="180" y="86"/>
                </a:cubicBezTo>
                <a:cubicBezTo>
                  <a:pt x="176" y="86"/>
                  <a:pt x="174" y="86"/>
                  <a:pt x="172" y="85"/>
                </a:cubicBezTo>
                <a:cubicBezTo>
                  <a:pt x="172" y="0"/>
                  <a:pt x="172" y="0"/>
                  <a:pt x="172" y="0"/>
                </a:cubicBezTo>
                <a:cubicBezTo>
                  <a:pt x="0" y="0"/>
                  <a:pt x="0" y="0"/>
                  <a:pt x="0" y="0"/>
                </a:cubicBezTo>
                <a:cubicBezTo>
                  <a:pt x="0" y="190"/>
                  <a:pt x="0" y="190"/>
                  <a:pt x="0" y="190"/>
                </a:cubicBezTo>
                <a:cubicBezTo>
                  <a:pt x="172" y="190"/>
                  <a:pt x="172" y="190"/>
                  <a:pt x="172" y="190"/>
                </a:cubicBezTo>
                <a:cubicBezTo>
                  <a:pt x="172" y="117"/>
                  <a:pt x="172" y="117"/>
                  <a:pt x="172" y="117"/>
                </a:cubicBezTo>
                <a:cubicBezTo>
                  <a:pt x="175" y="116"/>
                  <a:pt x="176" y="116"/>
                  <a:pt x="179" y="116"/>
                </a:cubicBezTo>
                <a:cubicBezTo>
                  <a:pt x="183" y="116"/>
                  <a:pt x="188" y="118"/>
                  <a:pt x="190" y="120"/>
                </a:cubicBezTo>
                <a:cubicBezTo>
                  <a:pt x="192" y="122"/>
                  <a:pt x="202" y="128"/>
                  <a:pt x="211" y="128"/>
                </a:cubicBezTo>
                <a:cubicBezTo>
                  <a:pt x="228" y="128"/>
                  <a:pt x="241" y="116"/>
                  <a:pt x="241" y="101"/>
                </a:cubicBezTo>
                <a:cubicBezTo>
                  <a:pt x="241" y="86"/>
                  <a:pt x="228" y="73"/>
                  <a:pt x="211" y="73"/>
                </a:cubicBezTo>
                <a:close/>
              </a:path>
            </a:pathLst>
          </a:custGeom>
          <a:solidFill>
            <a:srgbClr val="990000"/>
          </a:solidFill>
          <a:ln w="9525">
            <a:noFill/>
            <a:round/>
            <a:headEnd/>
            <a:tailEnd/>
          </a:ln>
          <a:effectLst>
            <a:reflection blurRad="6350" stA="19000" endPos="53000" dir="5400000" sy="-100000" algn="bl" rotWithShape="0"/>
          </a:effectLst>
        </p:spPr>
        <p:txBody>
          <a:bodyPr vert="horz" wrap="square" lIns="0" tIns="0" rIns="216000" bIns="0" numCol="1" anchor="ctr" anchorCtr="1" compatLnSpc="1">
            <a:prstTxWarp prst="textNoShape">
              <a:avLst/>
            </a:prstTxWarp>
          </a:bodyPr>
          <a:lstStyle/>
          <a:p>
            <a:pPr>
              <a:defRPr/>
            </a:pPr>
            <a:r>
              <a:rPr lang="en-US" sz="2800" b="1" kern="0" dirty="0">
                <a:solidFill>
                  <a:srgbClr val="FFFFFF"/>
                </a:solidFill>
                <a:latin typeface="Times New Roman" panose="02020603050405020304" pitchFamily="18" charset="0"/>
                <a:ea typeface="华文细黑" panose="02010600040101010101" pitchFamily="2" charset="-122"/>
                <a:cs typeface="Times New Roman" panose="02020603050405020304" pitchFamily="18" charset="0"/>
              </a:rPr>
              <a:t>01</a:t>
            </a:r>
            <a:endParaRPr lang="ru-RU" sz="2800" b="1" kern="0" dirty="0">
              <a:solidFill>
                <a:srgbClr val="FFFFFF"/>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MH_Entry_1">
            <a:hlinkClick r:id="rId8" action="ppaction://hlinksldjump"/>
          </p:cNvPr>
          <p:cNvSpPr>
            <a:spLocks/>
          </p:cNvSpPr>
          <p:nvPr>
            <p:custDataLst>
              <p:tags r:id="rId2"/>
            </p:custDataLst>
          </p:nvPr>
        </p:nvSpPr>
        <p:spPr bwMode="auto">
          <a:xfrm>
            <a:off x="914172" y="0"/>
            <a:ext cx="4461748" cy="469221"/>
          </a:xfrm>
          <a:custGeom>
            <a:avLst/>
            <a:gdLst>
              <a:gd name="connsiteX0" fmla="*/ 0 w 3383507"/>
              <a:gd name="connsiteY0" fmla="*/ 0 h 483636"/>
              <a:gd name="connsiteX1" fmla="*/ 424176 w 3383507"/>
              <a:gd name="connsiteY1" fmla="*/ 0 h 483636"/>
              <a:gd name="connsiteX2" fmla="*/ 439790 w 3383507"/>
              <a:gd name="connsiteY2" fmla="*/ 0 h 483636"/>
              <a:gd name="connsiteX3" fmla="*/ 845749 w 3383507"/>
              <a:gd name="connsiteY3" fmla="*/ 0 h 483636"/>
              <a:gd name="connsiteX4" fmla="*/ 861363 w 3383507"/>
              <a:gd name="connsiteY4" fmla="*/ 0 h 483636"/>
              <a:gd name="connsiteX5" fmla="*/ 1238697 w 3383507"/>
              <a:gd name="connsiteY5" fmla="*/ 0 h 483636"/>
              <a:gd name="connsiteX6" fmla="*/ 1285539 w 3383507"/>
              <a:gd name="connsiteY6" fmla="*/ 0 h 483636"/>
              <a:gd name="connsiteX7" fmla="*/ 1649861 w 3383507"/>
              <a:gd name="connsiteY7" fmla="*/ 0 h 483636"/>
              <a:gd name="connsiteX8" fmla="*/ 1675884 w 3383507"/>
              <a:gd name="connsiteY8" fmla="*/ 0 h 483636"/>
              <a:gd name="connsiteX9" fmla="*/ 2061025 w 3383507"/>
              <a:gd name="connsiteY9" fmla="*/ 0 h 483636"/>
              <a:gd name="connsiteX10" fmla="*/ 2089651 w 3383507"/>
              <a:gd name="connsiteY10" fmla="*/ 0 h 483636"/>
              <a:gd name="connsiteX11" fmla="*/ 2511224 w 3383507"/>
              <a:gd name="connsiteY11" fmla="*/ 0 h 483636"/>
              <a:gd name="connsiteX12" fmla="*/ 3383507 w 3383507"/>
              <a:gd name="connsiteY12" fmla="*/ 0 h 483636"/>
              <a:gd name="connsiteX13" fmla="*/ 3383507 w 3383507"/>
              <a:gd name="connsiteY13" fmla="*/ 483636 h 483636"/>
              <a:gd name="connsiteX14" fmla="*/ 2511224 w 3383507"/>
              <a:gd name="connsiteY14" fmla="*/ 483636 h 483636"/>
              <a:gd name="connsiteX15" fmla="*/ 2089651 w 3383507"/>
              <a:gd name="connsiteY15" fmla="*/ 483636 h 483636"/>
              <a:gd name="connsiteX16" fmla="*/ 2061025 w 3383507"/>
              <a:gd name="connsiteY16" fmla="*/ 483636 h 483636"/>
              <a:gd name="connsiteX17" fmla="*/ 1675884 w 3383507"/>
              <a:gd name="connsiteY17" fmla="*/ 483636 h 483636"/>
              <a:gd name="connsiteX18" fmla="*/ 1649861 w 3383507"/>
              <a:gd name="connsiteY18" fmla="*/ 483636 h 483636"/>
              <a:gd name="connsiteX19" fmla="*/ 1285539 w 3383507"/>
              <a:gd name="connsiteY19" fmla="*/ 483636 h 483636"/>
              <a:gd name="connsiteX20" fmla="*/ 1238697 w 3383507"/>
              <a:gd name="connsiteY20" fmla="*/ 483636 h 483636"/>
              <a:gd name="connsiteX21" fmla="*/ 861363 w 3383507"/>
              <a:gd name="connsiteY21" fmla="*/ 483636 h 483636"/>
              <a:gd name="connsiteX22" fmla="*/ 845749 w 3383507"/>
              <a:gd name="connsiteY22" fmla="*/ 483636 h 483636"/>
              <a:gd name="connsiteX23" fmla="*/ 439790 w 3383507"/>
              <a:gd name="connsiteY23" fmla="*/ 483636 h 483636"/>
              <a:gd name="connsiteX24" fmla="*/ 424176 w 3383507"/>
              <a:gd name="connsiteY24" fmla="*/ 483636 h 483636"/>
              <a:gd name="connsiteX25" fmla="*/ 0 w 3383507"/>
              <a:gd name="connsiteY25" fmla="*/ 483636 h 483636"/>
              <a:gd name="connsiteX26" fmla="*/ 0 w 3383507"/>
              <a:gd name="connsiteY26" fmla="*/ 305454 h 483636"/>
              <a:gd name="connsiteX27" fmla="*/ 18216 w 3383507"/>
              <a:gd name="connsiteY27" fmla="*/ 313091 h 483636"/>
              <a:gd name="connsiteX28" fmla="*/ 80672 w 3383507"/>
              <a:gd name="connsiteY28" fmla="*/ 338545 h 483636"/>
              <a:gd name="connsiteX29" fmla="*/ 169150 w 3383507"/>
              <a:gd name="connsiteY29" fmla="*/ 257091 h 483636"/>
              <a:gd name="connsiteX30" fmla="*/ 80672 w 3383507"/>
              <a:gd name="connsiteY30" fmla="*/ 175636 h 483636"/>
              <a:gd name="connsiteX31" fmla="*/ 23421 w 3383507"/>
              <a:gd name="connsiteY31" fmla="*/ 196000 h 483636"/>
              <a:gd name="connsiteX32" fmla="*/ 15614 w 3383507"/>
              <a:gd name="connsiteY32" fmla="*/ 201091 h 483636"/>
              <a:gd name="connsiteX33" fmla="*/ 0 w 3383507"/>
              <a:gd name="connsiteY33" fmla="*/ 208727 h 483636"/>
              <a:gd name="connsiteX34" fmla="*/ 0 w 3383507"/>
              <a:gd name="connsiteY34" fmla="*/ 0 h 48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383507" h="483636">
                <a:moveTo>
                  <a:pt x="0" y="0"/>
                </a:moveTo>
                <a:cubicBezTo>
                  <a:pt x="0" y="0"/>
                  <a:pt x="0" y="0"/>
                  <a:pt x="424176" y="0"/>
                </a:cubicBezTo>
                <a:cubicBezTo>
                  <a:pt x="424176" y="0"/>
                  <a:pt x="424176" y="0"/>
                  <a:pt x="439790" y="0"/>
                </a:cubicBezTo>
                <a:cubicBezTo>
                  <a:pt x="439790" y="0"/>
                  <a:pt x="439790" y="0"/>
                  <a:pt x="845749" y="0"/>
                </a:cubicBezTo>
                <a:cubicBezTo>
                  <a:pt x="845749" y="0"/>
                  <a:pt x="845749" y="0"/>
                  <a:pt x="861363" y="0"/>
                </a:cubicBezTo>
                <a:cubicBezTo>
                  <a:pt x="861363" y="0"/>
                  <a:pt x="861363" y="0"/>
                  <a:pt x="1238697" y="0"/>
                </a:cubicBezTo>
                <a:cubicBezTo>
                  <a:pt x="1238697" y="0"/>
                  <a:pt x="1238697" y="0"/>
                  <a:pt x="1285539" y="0"/>
                </a:cubicBezTo>
                <a:cubicBezTo>
                  <a:pt x="1285539" y="0"/>
                  <a:pt x="1285539" y="0"/>
                  <a:pt x="1649861" y="0"/>
                </a:cubicBezTo>
                <a:cubicBezTo>
                  <a:pt x="1649861" y="0"/>
                  <a:pt x="1649861" y="0"/>
                  <a:pt x="1675884" y="0"/>
                </a:cubicBezTo>
                <a:cubicBezTo>
                  <a:pt x="1675884" y="0"/>
                  <a:pt x="1675884" y="0"/>
                  <a:pt x="2061025" y="0"/>
                </a:cubicBezTo>
                <a:cubicBezTo>
                  <a:pt x="2061025" y="0"/>
                  <a:pt x="2061025" y="0"/>
                  <a:pt x="2089651" y="0"/>
                </a:cubicBezTo>
                <a:lnTo>
                  <a:pt x="2511224" y="0"/>
                </a:lnTo>
                <a:lnTo>
                  <a:pt x="3383507" y="0"/>
                </a:lnTo>
                <a:lnTo>
                  <a:pt x="3383507" y="483636"/>
                </a:lnTo>
                <a:lnTo>
                  <a:pt x="2511224" y="483636"/>
                </a:lnTo>
                <a:cubicBezTo>
                  <a:pt x="2511224" y="483636"/>
                  <a:pt x="2511224" y="483636"/>
                  <a:pt x="2089651" y="483636"/>
                </a:cubicBezTo>
                <a:cubicBezTo>
                  <a:pt x="2089651" y="483636"/>
                  <a:pt x="2089651" y="483636"/>
                  <a:pt x="2061025" y="483636"/>
                </a:cubicBezTo>
                <a:cubicBezTo>
                  <a:pt x="2061025" y="483636"/>
                  <a:pt x="2061025" y="483636"/>
                  <a:pt x="1675884" y="483636"/>
                </a:cubicBezTo>
                <a:cubicBezTo>
                  <a:pt x="1675884" y="483636"/>
                  <a:pt x="1675884" y="483636"/>
                  <a:pt x="1649861" y="483636"/>
                </a:cubicBezTo>
                <a:cubicBezTo>
                  <a:pt x="1649861" y="483636"/>
                  <a:pt x="1649861" y="483636"/>
                  <a:pt x="1285539" y="483636"/>
                </a:cubicBezTo>
                <a:cubicBezTo>
                  <a:pt x="1285539" y="483636"/>
                  <a:pt x="1285539" y="483636"/>
                  <a:pt x="1238697" y="483636"/>
                </a:cubicBezTo>
                <a:cubicBezTo>
                  <a:pt x="1238697" y="483636"/>
                  <a:pt x="1238697" y="483636"/>
                  <a:pt x="861363" y="483636"/>
                </a:cubicBezTo>
                <a:cubicBezTo>
                  <a:pt x="861363" y="483636"/>
                  <a:pt x="861363" y="483636"/>
                  <a:pt x="845749" y="483636"/>
                </a:cubicBezTo>
                <a:cubicBezTo>
                  <a:pt x="845749" y="483636"/>
                  <a:pt x="845749" y="483636"/>
                  <a:pt x="439790" y="483636"/>
                </a:cubicBezTo>
                <a:cubicBezTo>
                  <a:pt x="439790" y="483636"/>
                  <a:pt x="439790" y="483636"/>
                  <a:pt x="424176" y="483636"/>
                </a:cubicBezTo>
                <a:cubicBezTo>
                  <a:pt x="424176" y="483636"/>
                  <a:pt x="424176" y="483636"/>
                  <a:pt x="0" y="483636"/>
                </a:cubicBezTo>
                <a:cubicBezTo>
                  <a:pt x="0" y="483636"/>
                  <a:pt x="0" y="483636"/>
                  <a:pt x="0" y="305454"/>
                </a:cubicBezTo>
                <a:cubicBezTo>
                  <a:pt x="7807" y="308000"/>
                  <a:pt x="13012" y="310545"/>
                  <a:pt x="18216" y="313091"/>
                </a:cubicBezTo>
                <a:cubicBezTo>
                  <a:pt x="23421" y="318182"/>
                  <a:pt x="54649" y="338545"/>
                  <a:pt x="80672" y="338545"/>
                </a:cubicBezTo>
                <a:cubicBezTo>
                  <a:pt x="130115" y="338545"/>
                  <a:pt x="169150" y="300363"/>
                  <a:pt x="169150" y="257091"/>
                </a:cubicBezTo>
                <a:cubicBezTo>
                  <a:pt x="169150" y="211273"/>
                  <a:pt x="130115" y="175636"/>
                  <a:pt x="80672" y="175636"/>
                </a:cubicBezTo>
                <a:cubicBezTo>
                  <a:pt x="57251" y="175636"/>
                  <a:pt x="39035" y="183273"/>
                  <a:pt x="23421" y="196000"/>
                </a:cubicBezTo>
                <a:cubicBezTo>
                  <a:pt x="20819" y="198545"/>
                  <a:pt x="18216" y="198545"/>
                  <a:pt x="15614" y="201091"/>
                </a:cubicBezTo>
                <a:cubicBezTo>
                  <a:pt x="10409" y="206182"/>
                  <a:pt x="5205" y="206182"/>
                  <a:pt x="0" y="208727"/>
                </a:cubicBezTo>
                <a:cubicBezTo>
                  <a:pt x="0" y="208727"/>
                  <a:pt x="0" y="208727"/>
                  <a:pt x="0" y="0"/>
                </a:cubicBezTo>
                <a:close/>
              </a:path>
            </a:pathLst>
          </a:custGeom>
          <a:solidFill>
            <a:srgbClr val="990000"/>
          </a:solidFill>
          <a:ln w="9525">
            <a:noFill/>
            <a:round/>
            <a:headEnd/>
            <a:tailEnd/>
          </a:ln>
          <a:effectLst>
            <a:reflection blurRad="6350" stA="19000" endPos="53000" dir="5400000" sy="-100000" algn="bl" rotWithShape="0"/>
          </a:effectLst>
        </p:spPr>
        <p:txBody>
          <a:bodyPr vert="horz" wrap="square" lIns="0" tIns="0" rIns="0" bIns="36000" numCol="1" anchor="ctr" anchorCtr="1" compatLnSpc="1">
            <a:prstTxWarp prst="textNoShape">
              <a:avLst/>
            </a:prstTxWarp>
            <a:normAutofit/>
          </a:bodyPr>
          <a:lstStyle/>
          <a:p>
            <a:pPr algn="just">
              <a:defRPr/>
            </a:pPr>
            <a:r>
              <a:rPr lang="en-US" altLang="zh-CN" b="1" kern="0" dirty="0" smtClean="0">
                <a:solidFill>
                  <a:srgbClr val="FFFFFF"/>
                </a:solidFill>
                <a:latin typeface="+mn-ea"/>
              </a:rPr>
              <a:t>     Guest </a:t>
            </a:r>
            <a:r>
              <a:rPr lang="en-US" altLang="zh-CN" b="1" kern="0" dirty="0">
                <a:solidFill>
                  <a:srgbClr val="FFFFFF"/>
                </a:solidFill>
                <a:latin typeface="+mn-ea"/>
              </a:rPr>
              <a:t>visits ICT Academy homepage</a:t>
            </a:r>
            <a:endParaRPr lang="en-US" b="1" kern="0" dirty="0">
              <a:solidFill>
                <a:srgbClr val="FFFFFF"/>
              </a:solidFill>
              <a:latin typeface="+mn-ea"/>
            </a:endParaRPr>
          </a:p>
        </p:txBody>
      </p:sp>
      <p:sp>
        <p:nvSpPr>
          <p:cNvPr id="10" name="矩形 9"/>
          <p:cNvSpPr/>
          <p:nvPr/>
        </p:nvSpPr>
        <p:spPr>
          <a:xfrm>
            <a:off x="7176120" y="1844824"/>
            <a:ext cx="792088"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advClick="0" advTm="8000">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227435" y="6227283"/>
            <a:ext cx="11521280" cy="630717"/>
          </a:xfrm>
          <a:solidFill>
            <a:srgbClr val="DBDCDE"/>
          </a:solidFill>
        </p:spPr>
        <p:txBody>
          <a:bodyPr/>
          <a:lstStyle/>
          <a:p>
            <a:pPr eaLnBrk="1" hangingPunct="1"/>
            <a:r>
              <a:rPr lang="en-US" altLang="zh-CN" sz="2000" dirty="0" smtClean="0"/>
              <a:t>Click at the head image ——Login——Register——Complete the basic info and submit</a:t>
            </a:r>
            <a:endParaRPr lang="zh-CN" altLang="en-US" sz="2000" dirty="0" smtClean="0"/>
          </a:p>
        </p:txBody>
      </p:sp>
      <p:pic>
        <p:nvPicPr>
          <p:cNvPr id="5" name="内容占位符 1"/>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59618" y="606747"/>
            <a:ext cx="7044494" cy="2549872"/>
          </a:xfrm>
          <a:prstGeom prst="rect">
            <a:avLst/>
          </a:prstGeom>
          <a:ln>
            <a:solidFill>
              <a:schemeClr val="tx1"/>
            </a:solidFill>
            <a:prstDash val="lgDash"/>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内容占位符 1"/>
          <p:cNvPicPr>
            <a:picLocks noGrp="1" noChangeAspect="1"/>
          </p:cNvPicPr>
          <p:nvPr>
            <p:ph idx="1"/>
          </p:nvPr>
        </p:nvPicPr>
        <p:blipFill rotWithShape="1">
          <a:blip r:embed="rId5">
            <a:extLst>
              <a:ext uri="{28A0092B-C50C-407E-A947-70E740481C1C}">
                <a14:useLocalDpi xmlns:a14="http://schemas.microsoft.com/office/drawing/2010/main" val="0"/>
              </a:ext>
            </a:extLst>
          </a:blip>
          <a:srcRect b="9756"/>
          <a:stretch/>
        </p:blipFill>
        <p:spPr>
          <a:xfrm>
            <a:off x="1216272" y="3210435"/>
            <a:ext cx="5632011" cy="2970543"/>
          </a:xfrm>
          <a:prstGeom prst="rect">
            <a:avLst/>
          </a:prstGeom>
          <a:ln>
            <a:solidFill>
              <a:schemeClr val="tx1"/>
            </a:solidFill>
            <a:prstDash val="lgDash"/>
          </a:ln>
        </p:spPr>
      </p:pic>
      <p:pic>
        <p:nvPicPr>
          <p:cNvPr id="7" name="图片 6"/>
          <p:cNvPicPr>
            <a:picLocks noChangeAspect="1"/>
          </p:cNvPicPr>
          <p:nvPr/>
        </p:nvPicPr>
        <p:blipFill rotWithShape="1">
          <a:blip r:embed="rId6">
            <a:extLst>
              <a:ext uri="{28A0092B-C50C-407E-A947-70E740481C1C}">
                <a14:useLocalDpi xmlns:a14="http://schemas.microsoft.com/office/drawing/2010/main" val="0"/>
              </a:ext>
            </a:extLst>
          </a:blip>
          <a:srcRect l="1" r="14487" b="9435"/>
          <a:stretch/>
        </p:blipFill>
        <p:spPr>
          <a:xfrm>
            <a:off x="7320136" y="1004027"/>
            <a:ext cx="4812594" cy="4516391"/>
          </a:xfrm>
          <a:prstGeom prst="rect">
            <a:avLst/>
          </a:prstGeom>
          <a:ln>
            <a:solidFill>
              <a:schemeClr val="tx1"/>
            </a:solidFill>
            <a:prstDash val="lgDash"/>
          </a:ln>
        </p:spPr>
      </p:pic>
      <p:cxnSp>
        <p:nvCxnSpPr>
          <p:cNvPr id="8" name="直接箭头连接符 7"/>
          <p:cNvCxnSpPr/>
          <p:nvPr/>
        </p:nvCxnSpPr>
        <p:spPr>
          <a:xfrm flipH="1">
            <a:off x="5988075" y="817701"/>
            <a:ext cx="108099" cy="30704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p:cNvSpPr/>
          <p:nvPr/>
        </p:nvSpPr>
        <p:spPr bwMode="auto">
          <a:xfrm flipH="1">
            <a:off x="5164604" y="624134"/>
            <a:ext cx="267286" cy="267286"/>
          </a:xfrm>
          <a:prstGeom prst="ellipse">
            <a:avLst/>
          </a:prstGeom>
          <a:solidFill>
            <a:schemeClr val="bg1"/>
          </a:solidFill>
          <a:ln w="25400">
            <a:solidFill>
              <a:srgbClr val="FF0000"/>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en-US" altLang="zh-CN" sz="1800" b="1" i="0" u="none" strike="noStrike" cap="none" normalizeH="0" baseline="0" dirty="0" smtClean="0">
                <a:ln>
                  <a:noFill/>
                </a:ln>
                <a:solidFill>
                  <a:srgbClr val="FF0000"/>
                </a:solidFill>
                <a:effectLst/>
                <a:latin typeface="Arial" charset="0"/>
                <a:ea typeface="宋体" charset="-122"/>
              </a:rPr>
              <a:t>1</a:t>
            </a:r>
            <a:endParaRPr kumimoji="0" lang="zh-CN" altLang="en-US" sz="1800" b="1" i="0" u="none" strike="noStrike" cap="none" normalizeH="0" baseline="0" dirty="0" smtClean="0">
              <a:ln>
                <a:noFill/>
              </a:ln>
              <a:solidFill>
                <a:srgbClr val="FF0000"/>
              </a:solidFill>
              <a:effectLst/>
              <a:latin typeface="Arial" charset="0"/>
              <a:ea typeface="宋体" charset="-122"/>
            </a:endParaRPr>
          </a:p>
        </p:txBody>
      </p:sp>
      <p:sp>
        <p:nvSpPr>
          <p:cNvPr id="12" name="椭圆 11"/>
          <p:cNvSpPr/>
          <p:nvPr/>
        </p:nvSpPr>
        <p:spPr bwMode="auto">
          <a:xfrm flipH="1">
            <a:off x="4275927" y="5111552"/>
            <a:ext cx="267286" cy="267286"/>
          </a:xfrm>
          <a:prstGeom prst="ellipse">
            <a:avLst/>
          </a:prstGeom>
          <a:solidFill>
            <a:schemeClr val="bg1"/>
          </a:solidFill>
          <a:ln w="25400">
            <a:solidFill>
              <a:srgbClr val="FF0000"/>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en-US" altLang="zh-CN" sz="1800" b="1" i="0" u="none" strike="noStrike" cap="none" normalizeH="0" baseline="0" dirty="0" smtClean="0">
                <a:ln>
                  <a:noFill/>
                </a:ln>
                <a:solidFill>
                  <a:srgbClr val="FF0000"/>
                </a:solidFill>
                <a:effectLst/>
                <a:latin typeface="Arial" charset="0"/>
                <a:ea typeface="宋体" charset="-122"/>
              </a:rPr>
              <a:t>2</a:t>
            </a:r>
            <a:endParaRPr kumimoji="0" lang="zh-CN" altLang="en-US" sz="1800" b="1" i="0" u="none" strike="noStrike" cap="none" normalizeH="0" baseline="0" dirty="0" smtClean="0">
              <a:ln>
                <a:noFill/>
              </a:ln>
              <a:solidFill>
                <a:srgbClr val="FF0000"/>
              </a:solidFill>
              <a:effectLst/>
              <a:latin typeface="Arial" charset="0"/>
              <a:ea typeface="宋体" charset="-122"/>
            </a:endParaRPr>
          </a:p>
        </p:txBody>
      </p:sp>
      <p:sp>
        <p:nvSpPr>
          <p:cNvPr id="13" name="矩形 12"/>
          <p:cNvSpPr/>
          <p:nvPr/>
        </p:nvSpPr>
        <p:spPr>
          <a:xfrm>
            <a:off x="8328248" y="5111552"/>
            <a:ext cx="792088" cy="3115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bwMode="auto">
          <a:xfrm flipH="1">
            <a:off x="8122597" y="5014231"/>
            <a:ext cx="267286" cy="267286"/>
          </a:xfrm>
          <a:prstGeom prst="ellipse">
            <a:avLst/>
          </a:prstGeom>
          <a:solidFill>
            <a:schemeClr val="bg1"/>
          </a:solidFill>
          <a:ln w="25400">
            <a:solidFill>
              <a:srgbClr val="FF0000"/>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en-US" altLang="zh-CN" sz="1800" b="1" i="0" u="none" strike="noStrike" cap="none" normalizeH="0" baseline="0" dirty="0" smtClean="0">
                <a:ln>
                  <a:noFill/>
                </a:ln>
                <a:solidFill>
                  <a:srgbClr val="FF0000"/>
                </a:solidFill>
                <a:effectLst/>
                <a:latin typeface="Arial" charset="0"/>
                <a:ea typeface="宋体" charset="-122"/>
              </a:rPr>
              <a:t>3</a:t>
            </a:r>
            <a:endParaRPr kumimoji="0" lang="zh-CN" altLang="en-US" sz="1800" b="1" i="0" u="none" strike="noStrike" cap="none" normalizeH="0" baseline="0" dirty="0" smtClean="0">
              <a:ln>
                <a:noFill/>
              </a:ln>
              <a:solidFill>
                <a:srgbClr val="FF0000"/>
              </a:solidFill>
              <a:effectLst/>
              <a:latin typeface="Arial" charset="0"/>
              <a:ea typeface="宋体" charset="-122"/>
            </a:endParaRPr>
          </a:p>
        </p:txBody>
      </p:sp>
      <p:sp>
        <p:nvSpPr>
          <p:cNvPr id="20" name="下箭头 19"/>
          <p:cNvSpPr/>
          <p:nvPr/>
        </p:nvSpPr>
        <p:spPr bwMode="auto">
          <a:xfrm>
            <a:off x="3503712" y="3068960"/>
            <a:ext cx="288032" cy="432048"/>
          </a:xfrm>
          <a:prstGeom prst="downArrow">
            <a:avLst/>
          </a:prstGeom>
          <a:solidFill>
            <a:srgbClr val="FF0000"/>
          </a:solidFill>
          <a:ln>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21" name="右箭头 20"/>
          <p:cNvSpPr/>
          <p:nvPr/>
        </p:nvSpPr>
        <p:spPr bwMode="auto">
          <a:xfrm>
            <a:off x="6888088" y="4005064"/>
            <a:ext cx="432048" cy="360040"/>
          </a:xfrm>
          <a:prstGeom prst="rightArrow">
            <a:avLst/>
          </a:prstGeom>
          <a:solidFill>
            <a:srgbClr val="FF0000"/>
          </a:solidFill>
          <a:ln>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15" name="MH_Number_2">
            <a:hlinkClick r:id="rId7" action="ppaction://hlinksldjump"/>
          </p:cNvPr>
          <p:cNvSpPr>
            <a:spLocks/>
          </p:cNvSpPr>
          <p:nvPr>
            <p:custDataLst>
              <p:tags r:id="rId1"/>
            </p:custDataLst>
          </p:nvPr>
        </p:nvSpPr>
        <p:spPr bwMode="auto">
          <a:xfrm>
            <a:off x="-5037" y="0"/>
            <a:ext cx="726712" cy="469221"/>
          </a:xfrm>
          <a:custGeom>
            <a:avLst/>
            <a:gdLst/>
            <a:ahLst/>
            <a:cxnLst>
              <a:cxn ang="0">
                <a:pos x="211" y="73"/>
              </a:cxn>
              <a:cxn ang="0">
                <a:pos x="192" y="80"/>
              </a:cxn>
              <a:cxn ang="0">
                <a:pos x="189" y="82"/>
              </a:cxn>
              <a:cxn ang="0">
                <a:pos x="180" y="86"/>
              </a:cxn>
              <a:cxn ang="0">
                <a:pos x="172" y="85"/>
              </a:cxn>
              <a:cxn ang="0">
                <a:pos x="172" y="0"/>
              </a:cxn>
              <a:cxn ang="0">
                <a:pos x="0" y="0"/>
              </a:cxn>
              <a:cxn ang="0">
                <a:pos x="0" y="190"/>
              </a:cxn>
              <a:cxn ang="0">
                <a:pos x="172" y="190"/>
              </a:cxn>
              <a:cxn ang="0">
                <a:pos x="172" y="117"/>
              </a:cxn>
              <a:cxn ang="0">
                <a:pos x="179" y="116"/>
              </a:cxn>
              <a:cxn ang="0">
                <a:pos x="190" y="120"/>
              </a:cxn>
              <a:cxn ang="0">
                <a:pos x="211" y="128"/>
              </a:cxn>
              <a:cxn ang="0">
                <a:pos x="241" y="101"/>
              </a:cxn>
              <a:cxn ang="0">
                <a:pos x="211" y="73"/>
              </a:cxn>
            </a:cxnLst>
            <a:rect l="0" t="0" r="r" b="b"/>
            <a:pathLst>
              <a:path w="241" h="190">
                <a:moveTo>
                  <a:pt x="211" y="73"/>
                </a:moveTo>
                <a:cubicBezTo>
                  <a:pt x="204" y="73"/>
                  <a:pt x="197" y="76"/>
                  <a:pt x="192" y="80"/>
                </a:cubicBezTo>
                <a:cubicBezTo>
                  <a:pt x="191" y="81"/>
                  <a:pt x="190" y="82"/>
                  <a:pt x="189" y="82"/>
                </a:cubicBezTo>
                <a:cubicBezTo>
                  <a:pt x="187" y="84"/>
                  <a:pt x="183" y="86"/>
                  <a:pt x="180" y="86"/>
                </a:cubicBezTo>
                <a:cubicBezTo>
                  <a:pt x="176" y="86"/>
                  <a:pt x="174" y="86"/>
                  <a:pt x="172" y="85"/>
                </a:cubicBezTo>
                <a:cubicBezTo>
                  <a:pt x="172" y="0"/>
                  <a:pt x="172" y="0"/>
                  <a:pt x="172" y="0"/>
                </a:cubicBezTo>
                <a:cubicBezTo>
                  <a:pt x="0" y="0"/>
                  <a:pt x="0" y="0"/>
                  <a:pt x="0" y="0"/>
                </a:cubicBezTo>
                <a:cubicBezTo>
                  <a:pt x="0" y="190"/>
                  <a:pt x="0" y="190"/>
                  <a:pt x="0" y="190"/>
                </a:cubicBezTo>
                <a:cubicBezTo>
                  <a:pt x="172" y="190"/>
                  <a:pt x="172" y="190"/>
                  <a:pt x="172" y="190"/>
                </a:cubicBezTo>
                <a:cubicBezTo>
                  <a:pt x="172" y="117"/>
                  <a:pt x="172" y="117"/>
                  <a:pt x="172" y="117"/>
                </a:cubicBezTo>
                <a:cubicBezTo>
                  <a:pt x="175" y="116"/>
                  <a:pt x="176" y="116"/>
                  <a:pt x="179" y="116"/>
                </a:cubicBezTo>
                <a:cubicBezTo>
                  <a:pt x="183" y="116"/>
                  <a:pt x="188" y="118"/>
                  <a:pt x="190" y="120"/>
                </a:cubicBezTo>
                <a:cubicBezTo>
                  <a:pt x="192" y="122"/>
                  <a:pt x="202" y="128"/>
                  <a:pt x="211" y="128"/>
                </a:cubicBezTo>
                <a:cubicBezTo>
                  <a:pt x="228" y="128"/>
                  <a:pt x="241" y="116"/>
                  <a:pt x="241" y="101"/>
                </a:cubicBezTo>
                <a:cubicBezTo>
                  <a:pt x="241" y="86"/>
                  <a:pt x="228" y="73"/>
                  <a:pt x="211" y="73"/>
                </a:cubicBezTo>
                <a:close/>
              </a:path>
            </a:pathLst>
          </a:custGeom>
          <a:solidFill>
            <a:srgbClr val="990000"/>
          </a:solidFill>
          <a:ln w="9525">
            <a:noFill/>
            <a:round/>
            <a:headEnd/>
            <a:tailEnd/>
          </a:ln>
          <a:effectLst>
            <a:reflection blurRad="6350" stA="19000" endPos="53000" dir="5400000" sy="-100000" algn="bl" rotWithShape="0"/>
          </a:effectLst>
        </p:spPr>
        <p:txBody>
          <a:bodyPr vert="horz" wrap="square" lIns="0" tIns="0" rIns="216000" bIns="0" numCol="1" anchor="ctr" anchorCtr="1" compatLnSpc="1">
            <a:prstTxWarp prst="textNoShape">
              <a:avLst/>
            </a:prstTxWarp>
          </a:bodyPr>
          <a:lstStyle/>
          <a:p>
            <a:pPr>
              <a:defRPr/>
            </a:pPr>
            <a:r>
              <a:rPr lang="en-US" sz="2800" b="1" kern="0">
                <a:solidFill>
                  <a:srgbClr val="FFFFFF"/>
                </a:solidFill>
                <a:latin typeface="Times New Roman" panose="02020603050405020304" pitchFamily="18" charset="0"/>
                <a:ea typeface="华文细黑" panose="02010600040101010101" pitchFamily="2" charset="-122"/>
                <a:cs typeface="Times New Roman" panose="02020603050405020304" pitchFamily="18" charset="0"/>
              </a:rPr>
              <a:t>02</a:t>
            </a:r>
            <a:endParaRPr lang="ru-RU" sz="2800" b="1" kern="0" dirty="0">
              <a:solidFill>
                <a:srgbClr val="FFFFFF"/>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MH_Entry_2">
            <a:hlinkClick r:id="rId7" action="ppaction://hlinksldjump"/>
          </p:cNvPr>
          <p:cNvSpPr>
            <a:spLocks/>
          </p:cNvSpPr>
          <p:nvPr>
            <p:custDataLst>
              <p:tags r:id="rId2"/>
            </p:custDataLst>
          </p:nvPr>
        </p:nvSpPr>
        <p:spPr bwMode="auto">
          <a:xfrm>
            <a:off x="901782" y="0"/>
            <a:ext cx="5770282" cy="469221"/>
          </a:xfrm>
          <a:custGeom>
            <a:avLst/>
            <a:gdLst>
              <a:gd name="connsiteX0" fmla="*/ 0 w 3383507"/>
              <a:gd name="connsiteY0" fmla="*/ 0 h 483636"/>
              <a:gd name="connsiteX1" fmla="*/ 424176 w 3383507"/>
              <a:gd name="connsiteY1" fmla="*/ 0 h 483636"/>
              <a:gd name="connsiteX2" fmla="*/ 439790 w 3383507"/>
              <a:gd name="connsiteY2" fmla="*/ 0 h 483636"/>
              <a:gd name="connsiteX3" fmla="*/ 845749 w 3383507"/>
              <a:gd name="connsiteY3" fmla="*/ 0 h 483636"/>
              <a:gd name="connsiteX4" fmla="*/ 861363 w 3383507"/>
              <a:gd name="connsiteY4" fmla="*/ 0 h 483636"/>
              <a:gd name="connsiteX5" fmla="*/ 1238697 w 3383507"/>
              <a:gd name="connsiteY5" fmla="*/ 0 h 483636"/>
              <a:gd name="connsiteX6" fmla="*/ 1285539 w 3383507"/>
              <a:gd name="connsiteY6" fmla="*/ 0 h 483636"/>
              <a:gd name="connsiteX7" fmla="*/ 1649861 w 3383507"/>
              <a:gd name="connsiteY7" fmla="*/ 0 h 483636"/>
              <a:gd name="connsiteX8" fmla="*/ 1675884 w 3383507"/>
              <a:gd name="connsiteY8" fmla="*/ 0 h 483636"/>
              <a:gd name="connsiteX9" fmla="*/ 2061025 w 3383507"/>
              <a:gd name="connsiteY9" fmla="*/ 0 h 483636"/>
              <a:gd name="connsiteX10" fmla="*/ 2089651 w 3383507"/>
              <a:gd name="connsiteY10" fmla="*/ 0 h 483636"/>
              <a:gd name="connsiteX11" fmla="*/ 2511224 w 3383507"/>
              <a:gd name="connsiteY11" fmla="*/ 0 h 483636"/>
              <a:gd name="connsiteX12" fmla="*/ 3383507 w 3383507"/>
              <a:gd name="connsiteY12" fmla="*/ 0 h 483636"/>
              <a:gd name="connsiteX13" fmla="*/ 3383507 w 3383507"/>
              <a:gd name="connsiteY13" fmla="*/ 483636 h 483636"/>
              <a:gd name="connsiteX14" fmla="*/ 2511224 w 3383507"/>
              <a:gd name="connsiteY14" fmla="*/ 483636 h 483636"/>
              <a:gd name="connsiteX15" fmla="*/ 2089651 w 3383507"/>
              <a:gd name="connsiteY15" fmla="*/ 483636 h 483636"/>
              <a:gd name="connsiteX16" fmla="*/ 2061025 w 3383507"/>
              <a:gd name="connsiteY16" fmla="*/ 483636 h 483636"/>
              <a:gd name="connsiteX17" fmla="*/ 1675884 w 3383507"/>
              <a:gd name="connsiteY17" fmla="*/ 483636 h 483636"/>
              <a:gd name="connsiteX18" fmla="*/ 1649861 w 3383507"/>
              <a:gd name="connsiteY18" fmla="*/ 483636 h 483636"/>
              <a:gd name="connsiteX19" fmla="*/ 1285539 w 3383507"/>
              <a:gd name="connsiteY19" fmla="*/ 483636 h 483636"/>
              <a:gd name="connsiteX20" fmla="*/ 1238697 w 3383507"/>
              <a:gd name="connsiteY20" fmla="*/ 483636 h 483636"/>
              <a:gd name="connsiteX21" fmla="*/ 861363 w 3383507"/>
              <a:gd name="connsiteY21" fmla="*/ 483636 h 483636"/>
              <a:gd name="connsiteX22" fmla="*/ 845749 w 3383507"/>
              <a:gd name="connsiteY22" fmla="*/ 483636 h 483636"/>
              <a:gd name="connsiteX23" fmla="*/ 439790 w 3383507"/>
              <a:gd name="connsiteY23" fmla="*/ 483636 h 483636"/>
              <a:gd name="connsiteX24" fmla="*/ 424176 w 3383507"/>
              <a:gd name="connsiteY24" fmla="*/ 483636 h 483636"/>
              <a:gd name="connsiteX25" fmla="*/ 0 w 3383507"/>
              <a:gd name="connsiteY25" fmla="*/ 483636 h 483636"/>
              <a:gd name="connsiteX26" fmla="*/ 0 w 3383507"/>
              <a:gd name="connsiteY26" fmla="*/ 305454 h 483636"/>
              <a:gd name="connsiteX27" fmla="*/ 18216 w 3383507"/>
              <a:gd name="connsiteY27" fmla="*/ 313091 h 483636"/>
              <a:gd name="connsiteX28" fmla="*/ 80672 w 3383507"/>
              <a:gd name="connsiteY28" fmla="*/ 338545 h 483636"/>
              <a:gd name="connsiteX29" fmla="*/ 169150 w 3383507"/>
              <a:gd name="connsiteY29" fmla="*/ 257091 h 483636"/>
              <a:gd name="connsiteX30" fmla="*/ 80672 w 3383507"/>
              <a:gd name="connsiteY30" fmla="*/ 175636 h 483636"/>
              <a:gd name="connsiteX31" fmla="*/ 23421 w 3383507"/>
              <a:gd name="connsiteY31" fmla="*/ 196000 h 483636"/>
              <a:gd name="connsiteX32" fmla="*/ 15614 w 3383507"/>
              <a:gd name="connsiteY32" fmla="*/ 201091 h 483636"/>
              <a:gd name="connsiteX33" fmla="*/ 0 w 3383507"/>
              <a:gd name="connsiteY33" fmla="*/ 208727 h 483636"/>
              <a:gd name="connsiteX34" fmla="*/ 0 w 3383507"/>
              <a:gd name="connsiteY34" fmla="*/ 0 h 48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383507" h="483636">
                <a:moveTo>
                  <a:pt x="0" y="0"/>
                </a:moveTo>
                <a:cubicBezTo>
                  <a:pt x="0" y="0"/>
                  <a:pt x="0" y="0"/>
                  <a:pt x="424176" y="0"/>
                </a:cubicBezTo>
                <a:cubicBezTo>
                  <a:pt x="424176" y="0"/>
                  <a:pt x="424176" y="0"/>
                  <a:pt x="439790" y="0"/>
                </a:cubicBezTo>
                <a:cubicBezTo>
                  <a:pt x="439790" y="0"/>
                  <a:pt x="439790" y="0"/>
                  <a:pt x="845749" y="0"/>
                </a:cubicBezTo>
                <a:cubicBezTo>
                  <a:pt x="845749" y="0"/>
                  <a:pt x="845749" y="0"/>
                  <a:pt x="861363" y="0"/>
                </a:cubicBezTo>
                <a:cubicBezTo>
                  <a:pt x="861363" y="0"/>
                  <a:pt x="861363" y="0"/>
                  <a:pt x="1238697" y="0"/>
                </a:cubicBezTo>
                <a:cubicBezTo>
                  <a:pt x="1238697" y="0"/>
                  <a:pt x="1238697" y="0"/>
                  <a:pt x="1285539" y="0"/>
                </a:cubicBezTo>
                <a:cubicBezTo>
                  <a:pt x="1285539" y="0"/>
                  <a:pt x="1285539" y="0"/>
                  <a:pt x="1649861" y="0"/>
                </a:cubicBezTo>
                <a:cubicBezTo>
                  <a:pt x="1649861" y="0"/>
                  <a:pt x="1649861" y="0"/>
                  <a:pt x="1675884" y="0"/>
                </a:cubicBezTo>
                <a:cubicBezTo>
                  <a:pt x="1675884" y="0"/>
                  <a:pt x="1675884" y="0"/>
                  <a:pt x="2061025" y="0"/>
                </a:cubicBezTo>
                <a:cubicBezTo>
                  <a:pt x="2061025" y="0"/>
                  <a:pt x="2061025" y="0"/>
                  <a:pt x="2089651" y="0"/>
                </a:cubicBezTo>
                <a:lnTo>
                  <a:pt x="2511224" y="0"/>
                </a:lnTo>
                <a:lnTo>
                  <a:pt x="3383507" y="0"/>
                </a:lnTo>
                <a:lnTo>
                  <a:pt x="3383507" y="483636"/>
                </a:lnTo>
                <a:lnTo>
                  <a:pt x="2511224" y="483636"/>
                </a:lnTo>
                <a:cubicBezTo>
                  <a:pt x="2511224" y="483636"/>
                  <a:pt x="2511224" y="483636"/>
                  <a:pt x="2089651" y="483636"/>
                </a:cubicBezTo>
                <a:cubicBezTo>
                  <a:pt x="2089651" y="483636"/>
                  <a:pt x="2089651" y="483636"/>
                  <a:pt x="2061025" y="483636"/>
                </a:cubicBezTo>
                <a:cubicBezTo>
                  <a:pt x="2061025" y="483636"/>
                  <a:pt x="2061025" y="483636"/>
                  <a:pt x="1675884" y="483636"/>
                </a:cubicBezTo>
                <a:cubicBezTo>
                  <a:pt x="1675884" y="483636"/>
                  <a:pt x="1675884" y="483636"/>
                  <a:pt x="1649861" y="483636"/>
                </a:cubicBezTo>
                <a:cubicBezTo>
                  <a:pt x="1649861" y="483636"/>
                  <a:pt x="1649861" y="483636"/>
                  <a:pt x="1285539" y="483636"/>
                </a:cubicBezTo>
                <a:cubicBezTo>
                  <a:pt x="1285539" y="483636"/>
                  <a:pt x="1285539" y="483636"/>
                  <a:pt x="1238697" y="483636"/>
                </a:cubicBezTo>
                <a:cubicBezTo>
                  <a:pt x="1238697" y="483636"/>
                  <a:pt x="1238697" y="483636"/>
                  <a:pt x="861363" y="483636"/>
                </a:cubicBezTo>
                <a:cubicBezTo>
                  <a:pt x="861363" y="483636"/>
                  <a:pt x="861363" y="483636"/>
                  <a:pt x="845749" y="483636"/>
                </a:cubicBezTo>
                <a:cubicBezTo>
                  <a:pt x="845749" y="483636"/>
                  <a:pt x="845749" y="483636"/>
                  <a:pt x="439790" y="483636"/>
                </a:cubicBezTo>
                <a:cubicBezTo>
                  <a:pt x="439790" y="483636"/>
                  <a:pt x="439790" y="483636"/>
                  <a:pt x="424176" y="483636"/>
                </a:cubicBezTo>
                <a:cubicBezTo>
                  <a:pt x="424176" y="483636"/>
                  <a:pt x="424176" y="483636"/>
                  <a:pt x="0" y="483636"/>
                </a:cubicBezTo>
                <a:cubicBezTo>
                  <a:pt x="0" y="483636"/>
                  <a:pt x="0" y="483636"/>
                  <a:pt x="0" y="305454"/>
                </a:cubicBezTo>
                <a:cubicBezTo>
                  <a:pt x="7807" y="308000"/>
                  <a:pt x="13012" y="310545"/>
                  <a:pt x="18216" y="313091"/>
                </a:cubicBezTo>
                <a:cubicBezTo>
                  <a:pt x="23421" y="318182"/>
                  <a:pt x="54649" y="338545"/>
                  <a:pt x="80672" y="338545"/>
                </a:cubicBezTo>
                <a:cubicBezTo>
                  <a:pt x="130115" y="338545"/>
                  <a:pt x="169150" y="300363"/>
                  <a:pt x="169150" y="257091"/>
                </a:cubicBezTo>
                <a:cubicBezTo>
                  <a:pt x="169150" y="211273"/>
                  <a:pt x="130115" y="175636"/>
                  <a:pt x="80672" y="175636"/>
                </a:cubicBezTo>
                <a:cubicBezTo>
                  <a:pt x="57251" y="175636"/>
                  <a:pt x="39035" y="183273"/>
                  <a:pt x="23421" y="196000"/>
                </a:cubicBezTo>
                <a:cubicBezTo>
                  <a:pt x="20819" y="198545"/>
                  <a:pt x="18216" y="198545"/>
                  <a:pt x="15614" y="201091"/>
                </a:cubicBezTo>
                <a:cubicBezTo>
                  <a:pt x="10409" y="206182"/>
                  <a:pt x="5205" y="206182"/>
                  <a:pt x="0" y="208727"/>
                </a:cubicBezTo>
                <a:cubicBezTo>
                  <a:pt x="0" y="208727"/>
                  <a:pt x="0" y="208727"/>
                  <a:pt x="0" y="0"/>
                </a:cubicBezTo>
                <a:close/>
              </a:path>
            </a:pathLst>
          </a:custGeom>
          <a:solidFill>
            <a:srgbClr val="990000"/>
          </a:solidFill>
          <a:ln w="9525">
            <a:noFill/>
            <a:round/>
            <a:headEnd/>
            <a:tailEnd/>
          </a:ln>
          <a:effectLst>
            <a:reflection blurRad="6350" stA="19000" endPos="53000" dir="5400000" sy="-100000" algn="bl" rotWithShape="0"/>
          </a:effectLst>
        </p:spPr>
        <p:txBody>
          <a:bodyPr vert="horz" wrap="square" lIns="0" tIns="0" rIns="0" bIns="36000" numCol="1" anchor="ctr" anchorCtr="1" compatLnSpc="1">
            <a:prstTxWarp prst="textNoShape">
              <a:avLst/>
            </a:prstTxWarp>
            <a:normAutofit/>
          </a:bodyPr>
          <a:lstStyle/>
          <a:p>
            <a:pPr algn="just">
              <a:defRPr/>
            </a:pPr>
            <a:r>
              <a:rPr lang="zh-CN" altLang="en-US" b="1" kern="0" dirty="0" smtClean="0">
                <a:solidFill>
                  <a:srgbClr val="FFFFFF"/>
                </a:solidFill>
                <a:latin typeface="+mn-ea"/>
              </a:rPr>
              <a:t> </a:t>
            </a:r>
            <a:r>
              <a:rPr lang="en-US" altLang="zh-CN" b="1" kern="0" dirty="0">
                <a:solidFill>
                  <a:srgbClr val="FFFFFF"/>
                </a:solidFill>
                <a:latin typeface="+mn-ea"/>
              </a:rPr>
              <a:t>How to register</a:t>
            </a:r>
            <a:r>
              <a:rPr lang="zh-CN" altLang="en-US" b="1" kern="0" dirty="0">
                <a:solidFill>
                  <a:srgbClr val="FFFFFF"/>
                </a:solidFill>
                <a:latin typeface="+mn-ea"/>
              </a:rPr>
              <a:t> </a:t>
            </a:r>
            <a:r>
              <a:rPr lang="en-US" altLang="zh-CN" b="1" kern="0" dirty="0">
                <a:solidFill>
                  <a:srgbClr val="FFFFFF"/>
                </a:solidFill>
                <a:latin typeface="+mn-ea"/>
              </a:rPr>
              <a:t>(not include existed </a:t>
            </a:r>
            <a:r>
              <a:rPr lang="en-US" altLang="zh-CN" b="1" kern="0" dirty="0" smtClean="0">
                <a:solidFill>
                  <a:srgbClr val="FFFFFF"/>
                </a:solidFill>
                <a:latin typeface="+mn-ea"/>
              </a:rPr>
              <a:t>accounts)</a:t>
            </a:r>
            <a:endParaRPr lang="en-US" altLang="zh-CN" b="1" kern="0" dirty="0">
              <a:solidFill>
                <a:srgbClr val="FFFFFF"/>
              </a:solidFill>
              <a:latin typeface="华文细黑" panose="02010600040101010101" pitchFamily="2" charset="-122"/>
              <a:ea typeface="华文细黑" panose="02010600040101010101" pitchFamily="2" charset="-122"/>
            </a:endParaRPr>
          </a:p>
        </p:txBody>
      </p:sp>
      <p:sp>
        <p:nvSpPr>
          <p:cNvPr id="2" name="矩形 1"/>
          <p:cNvSpPr/>
          <p:nvPr/>
        </p:nvSpPr>
        <p:spPr bwMode="auto">
          <a:xfrm>
            <a:off x="5879976" y="606747"/>
            <a:ext cx="216198" cy="210954"/>
          </a:xfrm>
          <a:prstGeom prst="rect">
            <a:avLst/>
          </a:prstGeom>
          <a:noFill/>
          <a:ln w="28575">
            <a:solidFill>
              <a:srgbClr val="FF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18" name="矩形 17"/>
          <p:cNvSpPr/>
          <p:nvPr/>
        </p:nvSpPr>
        <p:spPr bwMode="auto">
          <a:xfrm>
            <a:off x="5735960" y="1124743"/>
            <a:ext cx="324297" cy="210955"/>
          </a:xfrm>
          <a:prstGeom prst="rect">
            <a:avLst/>
          </a:prstGeom>
          <a:noFill/>
          <a:ln w="28575">
            <a:solidFill>
              <a:srgbClr val="FF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22" name="矩形 21"/>
          <p:cNvSpPr/>
          <p:nvPr/>
        </p:nvSpPr>
        <p:spPr>
          <a:xfrm>
            <a:off x="4696552" y="5535571"/>
            <a:ext cx="936104" cy="3115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KSO_Shape"/>
          <p:cNvSpPr>
            <a:spLocks/>
          </p:cNvSpPr>
          <p:nvPr/>
        </p:nvSpPr>
        <p:spPr bwMode="auto">
          <a:xfrm>
            <a:off x="5405658" y="5683186"/>
            <a:ext cx="406903" cy="644218"/>
          </a:xfrm>
          <a:custGeom>
            <a:avLst/>
            <a:gdLst/>
            <a:ahLst/>
            <a:cxnLst/>
            <a:rect l="0" t="0" r="r" b="b"/>
            <a:pathLst>
              <a:path w="1646238" h="2433638">
                <a:moveTo>
                  <a:pt x="577732" y="161925"/>
                </a:moveTo>
                <a:lnTo>
                  <a:pt x="586070" y="162719"/>
                </a:lnTo>
                <a:lnTo>
                  <a:pt x="593614" y="163910"/>
                </a:lnTo>
                <a:lnTo>
                  <a:pt x="597585" y="164703"/>
                </a:lnTo>
                <a:lnTo>
                  <a:pt x="601953" y="165894"/>
                </a:lnTo>
                <a:lnTo>
                  <a:pt x="605526" y="167482"/>
                </a:lnTo>
                <a:lnTo>
                  <a:pt x="609100" y="169069"/>
                </a:lnTo>
                <a:lnTo>
                  <a:pt x="612674" y="171053"/>
                </a:lnTo>
                <a:lnTo>
                  <a:pt x="616247" y="173435"/>
                </a:lnTo>
                <a:lnTo>
                  <a:pt x="619821" y="176610"/>
                </a:lnTo>
                <a:lnTo>
                  <a:pt x="623394" y="179388"/>
                </a:lnTo>
                <a:lnTo>
                  <a:pt x="626968" y="182563"/>
                </a:lnTo>
                <a:lnTo>
                  <a:pt x="630145" y="186135"/>
                </a:lnTo>
                <a:lnTo>
                  <a:pt x="633321" y="190103"/>
                </a:lnTo>
                <a:lnTo>
                  <a:pt x="636498" y="194469"/>
                </a:lnTo>
                <a:lnTo>
                  <a:pt x="639674" y="199232"/>
                </a:lnTo>
                <a:lnTo>
                  <a:pt x="642454" y="204788"/>
                </a:lnTo>
                <a:lnTo>
                  <a:pt x="645233" y="210344"/>
                </a:lnTo>
                <a:lnTo>
                  <a:pt x="648013" y="216297"/>
                </a:lnTo>
                <a:lnTo>
                  <a:pt x="650792" y="222647"/>
                </a:lnTo>
                <a:lnTo>
                  <a:pt x="653969" y="229394"/>
                </a:lnTo>
                <a:lnTo>
                  <a:pt x="656351" y="237332"/>
                </a:lnTo>
                <a:lnTo>
                  <a:pt x="658733" y="245269"/>
                </a:lnTo>
                <a:lnTo>
                  <a:pt x="838208" y="927100"/>
                </a:lnTo>
                <a:lnTo>
                  <a:pt x="840193" y="928291"/>
                </a:lnTo>
                <a:lnTo>
                  <a:pt x="841781" y="933450"/>
                </a:lnTo>
                <a:lnTo>
                  <a:pt x="899356" y="921941"/>
                </a:lnTo>
                <a:lnTo>
                  <a:pt x="911665" y="922338"/>
                </a:lnTo>
                <a:lnTo>
                  <a:pt x="923180" y="923529"/>
                </a:lnTo>
                <a:lnTo>
                  <a:pt x="935489" y="924719"/>
                </a:lnTo>
                <a:lnTo>
                  <a:pt x="946607" y="926704"/>
                </a:lnTo>
                <a:lnTo>
                  <a:pt x="957725" y="929482"/>
                </a:lnTo>
                <a:lnTo>
                  <a:pt x="969240" y="932657"/>
                </a:lnTo>
                <a:lnTo>
                  <a:pt x="979960" y="936229"/>
                </a:lnTo>
                <a:lnTo>
                  <a:pt x="991078" y="939800"/>
                </a:lnTo>
                <a:lnTo>
                  <a:pt x="1001402" y="944166"/>
                </a:lnTo>
                <a:lnTo>
                  <a:pt x="1011726" y="948929"/>
                </a:lnTo>
                <a:lnTo>
                  <a:pt x="1022049" y="954485"/>
                </a:lnTo>
                <a:lnTo>
                  <a:pt x="1031976" y="960438"/>
                </a:lnTo>
                <a:lnTo>
                  <a:pt x="1041506" y="966788"/>
                </a:lnTo>
                <a:lnTo>
                  <a:pt x="1051432" y="973535"/>
                </a:lnTo>
                <a:lnTo>
                  <a:pt x="1060565" y="980679"/>
                </a:lnTo>
                <a:lnTo>
                  <a:pt x="1069697" y="988616"/>
                </a:lnTo>
                <a:lnTo>
                  <a:pt x="1076050" y="994172"/>
                </a:lnTo>
                <a:lnTo>
                  <a:pt x="1081212" y="999729"/>
                </a:lnTo>
                <a:lnTo>
                  <a:pt x="1086374" y="1005682"/>
                </a:lnTo>
                <a:lnTo>
                  <a:pt x="1090345" y="1012032"/>
                </a:lnTo>
                <a:lnTo>
                  <a:pt x="1126478" y="1071960"/>
                </a:lnTo>
                <a:lnTo>
                  <a:pt x="1183258" y="1074341"/>
                </a:lnTo>
                <a:lnTo>
                  <a:pt x="1184847" y="1075532"/>
                </a:lnTo>
                <a:lnTo>
                  <a:pt x="1199538" y="1077913"/>
                </a:lnTo>
                <a:lnTo>
                  <a:pt x="1214230" y="1081088"/>
                </a:lnTo>
                <a:lnTo>
                  <a:pt x="1228524" y="1085057"/>
                </a:lnTo>
                <a:lnTo>
                  <a:pt x="1242818" y="1089422"/>
                </a:lnTo>
                <a:lnTo>
                  <a:pt x="1256716" y="1094582"/>
                </a:lnTo>
                <a:lnTo>
                  <a:pt x="1271010" y="1100932"/>
                </a:lnTo>
                <a:lnTo>
                  <a:pt x="1284510" y="1106885"/>
                </a:lnTo>
                <a:lnTo>
                  <a:pt x="1298011" y="1114029"/>
                </a:lnTo>
                <a:lnTo>
                  <a:pt x="1310717" y="1121172"/>
                </a:lnTo>
                <a:lnTo>
                  <a:pt x="1323820" y="1129507"/>
                </a:lnTo>
                <a:lnTo>
                  <a:pt x="1336129" y="1137444"/>
                </a:lnTo>
                <a:lnTo>
                  <a:pt x="1348041" y="1146175"/>
                </a:lnTo>
                <a:lnTo>
                  <a:pt x="1359953" y="1155700"/>
                </a:lnTo>
                <a:lnTo>
                  <a:pt x="1371071" y="1165225"/>
                </a:lnTo>
                <a:lnTo>
                  <a:pt x="1381792" y="1175147"/>
                </a:lnTo>
                <a:lnTo>
                  <a:pt x="1392115" y="1185863"/>
                </a:lnTo>
                <a:lnTo>
                  <a:pt x="1408792" y="1204119"/>
                </a:lnTo>
                <a:lnTo>
                  <a:pt x="1424278" y="1223566"/>
                </a:lnTo>
                <a:lnTo>
                  <a:pt x="1439763" y="1243410"/>
                </a:lnTo>
                <a:lnTo>
                  <a:pt x="1454058" y="1263254"/>
                </a:lnTo>
                <a:lnTo>
                  <a:pt x="1467955" y="1283891"/>
                </a:lnTo>
                <a:lnTo>
                  <a:pt x="1480264" y="1305322"/>
                </a:lnTo>
                <a:lnTo>
                  <a:pt x="1492970" y="1327150"/>
                </a:lnTo>
                <a:lnTo>
                  <a:pt x="1504088" y="1348582"/>
                </a:lnTo>
                <a:lnTo>
                  <a:pt x="1505279" y="1351360"/>
                </a:lnTo>
                <a:lnTo>
                  <a:pt x="1506471" y="1352154"/>
                </a:lnTo>
                <a:lnTo>
                  <a:pt x="1508059" y="1352550"/>
                </a:lnTo>
                <a:lnTo>
                  <a:pt x="1518780" y="1353344"/>
                </a:lnTo>
                <a:lnTo>
                  <a:pt x="1528309" y="1355329"/>
                </a:lnTo>
                <a:lnTo>
                  <a:pt x="1537839" y="1357710"/>
                </a:lnTo>
                <a:lnTo>
                  <a:pt x="1546971" y="1360885"/>
                </a:lnTo>
                <a:lnTo>
                  <a:pt x="1555707" y="1364457"/>
                </a:lnTo>
                <a:lnTo>
                  <a:pt x="1563648" y="1368822"/>
                </a:lnTo>
                <a:lnTo>
                  <a:pt x="1571590" y="1373982"/>
                </a:lnTo>
                <a:lnTo>
                  <a:pt x="1578737" y="1379935"/>
                </a:lnTo>
                <a:lnTo>
                  <a:pt x="1585487" y="1385888"/>
                </a:lnTo>
                <a:lnTo>
                  <a:pt x="1591840" y="1392238"/>
                </a:lnTo>
                <a:lnTo>
                  <a:pt x="1597796" y="1398985"/>
                </a:lnTo>
                <a:lnTo>
                  <a:pt x="1603752" y="1406525"/>
                </a:lnTo>
                <a:lnTo>
                  <a:pt x="1608914" y="1413669"/>
                </a:lnTo>
                <a:lnTo>
                  <a:pt x="1613678" y="1421607"/>
                </a:lnTo>
                <a:lnTo>
                  <a:pt x="1618046" y="1429544"/>
                </a:lnTo>
                <a:lnTo>
                  <a:pt x="1622017" y="1437879"/>
                </a:lnTo>
                <a:lnTo>
                  <a:pt x="1625988" y="1446213"/>
                </a:lnTo>
                <a:lnTo>
                  <a:pt x="1629561" y="1454547"/>
                </a:lnTo>
                <a:lnTo>
                  <a:pt x="1632738" y="1463279"/>
                </a:lnTo>
                <a:lnTo>
                  <a:pt x="1635517" y="1471613"/>
                </a:lnTo>
                <a:lnTo>
                  <a:pt x="1637900" y="1479947"/>
                </a:lnTo>
                <a:lnTo>
                  <a:pt x="1639885" y="1488282"/>
                </a:lnTo>
                <a:lnTo>
                  <a:pt x="1641473" y="1497013"/>
                </a:lnTo>
                <a:lnTo>
                  <a:pt x="1643062" y="1504950"/>
                </a:lnTo>
                <a:lnTo>
                  <a:pt x="1644253" y="1512491"/>
                </a:lnTo>
                <a:lnTo>
                  <a:pt x="1645047" y="1520429"/>
                </a:lnTo>
                <a:lnTo>
                  <a:pt x="1645841" y="1527969"/>
                </a:lnTo>
                <a:lnTo>
                  <a:pt x="1646238" y="1534716"/>
                </a:lnTo>
                <a:lnTo>
                  <a:pt x="1646238" y="1541463"/>
                </a:lnTo>
                <a:lnTo>
                  <a:pt x="1646238" y="1548210"/>
                </a:lnTo>
                <a:lnTo>
                  <a:pt x="1645841" y="1553766"/>
                </a:lnTo>
                <a:lnTo>
                  <a:pt x="1645444" y="1558925"/>
                </a:lnTo>
                <a:lnTo>
                  <a:pt x="1643458" y="1570832"/>
                </a:lnTo>
                <a:lnTo>
                  <a:pt x="1642267" y="1583532"/>
                </a:lnTo>
                <a:lnTo>
                  <a:pt x="1641473" y="1595835"/>
                </a:lnTo>
                <a:lnTo>
                  <a:pt x="1640679" y="1608535"/>
                </a:lnTo>
                <a:lnTo>
                  <a:pt x="1634723" y="1749029"/>
                </a:lnTo>
                <a:lnTo>
                  <a:pt x="1628370" y="1889126"/>
                </a:lnTo>
                <a:lnTo>
                  <a:pt x="1627973" y="1902222"/>
                </a:lnTo>
                <a:lnTo>
                  <a:pt x="1626385" y="1915716"/>
                </a:lnTo>
                <a:lnTo>
                  <a:pt x="1625194" y="1928416"/>
                </a:lnTo>
                <a:lnTo>
                  <a:pt x="1623208" y="1941910"/>
                </a:lnTo>
                <a:lnTo>
                  <a:pt x="1621223" y="1954610"/>
                </a:lnTo>
                <a:lnTo>
                  <a:pt x="1618840" y="1968104"/>
                </a:lnTo>
                <a:lnTo>
                  <a:pt x="1616061" y="1980804"/>
                </a:lnTo>
                <a:lnTo>
                  <a:pt x="1612884" y="1993504"/>
                </a:lnTo>
                <a:lnTo>
                  <a:pt x="1604546" y="2026444"/>
                </a:lnTo>
                <a:lnTo>
                  <a:pt x="1595414" y="2058988"/>
                </a:lnTo>
                <a:lnTo>
                  <a:pt x="1586281" y="2091532"/>
                </a:lnTo>
                <a:lnTo>
                  <a:pt x="1577148" y="2123679"/>
                </a:lnTo>
                <a:lnTo>
                  <a:pt x="1579134" y="2125663"/>
                </a:lnTo>
                <a:lnTo>
                  <a:pt x="1617252" y="2294732"/>
                </a:lnTo>
                <a:lnTo>
                  <a:pt x="1571590" y="2303463"/>
                </a:lnTo>
                <a:lnTo>
                  <a:pt x="1487411" y="2318147"/>
                </a:lnTo>
                <a:lnTo>
                  <a:pt x="1251951" y="2359026"/>
                </a:lnTo>
                <a:lnTo>
                  <a:pt x="1000608" y="2402285"/>
                </a:lnTo>
                <a:lnTo>
                  <a:pt x="897370" y="2420541"/>
                </a:lnTo>
                <a:lnTo>
                  <a:pt x="824310" y="2433638"/>
                </a:lnTo>
                <a:lnTo>
                  <a:pt x="785398" y="2236391"/>
                </a:lnTo>
                <a:lnTo>
                  <a:pt x="781030" y="2228851"/>
                </a:lnTo>
                <a:lnTo>
                  <a:pt x="776662" y="2221707"/>
                </a:lnTo>
                <a:lnTo>
                  <a:pt x="771897" y="2214563"/>
                </a:lnTo>
                <a:lnTo>
                  <a:pt x="767133" y="2207816"/>
                </a:lnTo>
                <a:lnTo>
                  <a:pt x="761574" y="2201069"/>
                </a:lnTo>
                <a:lnTo>
                  <a:pt x="756015" y="2194719"/>
                </a:lnTo>
                <a:lnTo>
                  <a:pt x="750456" y="2188369"/>
                </a:lnTo>
                <a:lnTo>
                  <a:pt x="744897" y="2182416"/>
                </a:lnTo>
                <a:lnTo>
                  <a:pt x="738544" y="2176463"/>
                </a:lnTo>
                <a:lnTo>
                  <a:pt x="732191" y="2170907"/>
                </a:lnTo>
                <a:lnTo>
                  <a:pt x="725441" y="2165351"/>
                </a:lnTo>
                <a:lnTo>
                  <a:pt x="719088" y="2159794"/>
                </a:lnTo>
                <a:lnTo>
                  <a:pt x="711940" y="2155032"/>
                </a:lnTo>
                <a:lnTo>
                  <a:pt x="704396" y="2149873"/>
                </a:lnTo>
                <a:lnTo>
                  <a:pt x="697249" y="2145507"/>
                </a:lnTo>
                <a:lnTo>
                  <a:pt x="689705" y="2141141"/>
                </a:lnTo>
                <a:lnTo>
                  <a:pt x="678984" y="2135585"/>
                </a:lnTo>
                <a:lnTo>
                  <a:pt x="668660" y="2130029"/>
                </a:lnTo>
                <a:lnTo>
                  <a:pt x="648807" y="2118519"/>
                </a:lnTo>
                <a:lnTo>
                  <a:pt x="630145" y="2106216"/>
                </a:lnTo>
                <a:lnTo>
                  <a:pt x="611482" y="2093119"/>
                </a:lnTo>
                <a:lnTo>
                  <a:pt x="593217" y="2080022"/>
                </a:lnTo>
                <a:lnTo>
                  <a:pt x="576144" y="2065735"/>
                </a:lnTo>
                <a:lnTo>
                  <a:pt x="559070" y="2051447"/>
                </a:lnTo>
                <a:lnTo>
                  <a:pt x="543187" y="2035969"/>
                </a:lnTo>
                <a:lnTo>
                  <a:pt x="526907" y="2020491"/>
                </a:lnTo>
                <a:lnTo>
                  <a:pt x="511422" y="2004616"/>
                </a:lnTo>
                <a:lnTo>
                  <a:pt x="496333" y="1988344"/>
                </a:lnTo>
                <a:lnTo>
                  <a:pt x="481245" y="1971676"/>
                </a:lnTo>
                <a:lnTo>
                  <a:pt x="466951" y="1954610"/>
                </a:lnTo>
                <a:lnTo>
                  <a:pt x="452259" y="1937147"/>
                </a:lnTo>
                <a:lnTo>
                  <a:pt x="424067" y="1902222"/>
                </a:lnTo>
                <a:lnTo>
                  <a:pt x="418111" y="1894285"/>
                </a:lnTo>
                <a:lnTo>
                  <a:pt x="412552" y="1886744"/>
                </a:lnTo>
                <a:lnTo>
                  <a:pt x="401435" y="1870472"/>
                </a:lnTo>
                <a:lnTo>
                  <a:pt x="391508" y="1853804"/>
                </a:lnTo>
                <a:lnTo>
                  <a:pt x="381978" y="1837532"/>
                </a:lnTo>
                <a:lnTo>
                  <a:pt x="372846" y="1820069"/>
                </a:lnTo>
                <a:lnTo>
                  <a:pt x="364110" y="1803401"/>
                </a:lnTo>
                <a:lnTo>
                  <a:pt x="356169" y="1785541"/>
                </a:lnTo>
                <a:lnTo>
                  <a:pt x="348228" y="1768079"/>
                </a:lnTo>
                <a:lnTo>
                  <a:pt x="332345" y="1733551"/>
                </a:lnTo>
                <a:lnTo>
                  <a:pt x="324404" y="1716485"/>
                </a:lnTo>
                <a:lnTo>
                  <a:pt x="316065" y="1699022"/>
                </a:lnTo>
                <a:lnTo>
                  <a:pt x="307727" y="1682354"/>
                </a:lnTo>
                <a:lnTo>
                  <a:pt x="298991" y="1666082"/>
                </a:lnTo>
                <a:lnTo>
                  <a:pt x="289462" y="1649413"/>
                </a:lnTo>
                <a:lnTo>
                  <a:pt x="279535" y="1633935"/>
                </a:lnTo>
                <a:lnTo>
                  <a:pt x="275962" y="1624410"/>
                </a:lnTo>
                <a:lnTo>
                  <a:pt x="271594" y="1614885"/>
                </a:lnTo>
                <a:lnTo>
                  <a:pt x="266829" y="1605360"/>
                </a:lnTo>
                <a:lnTo>
                  <a:pt x="261667" y="1595835"/>
                </a:lnTo>
                <a:lnTo>
                  <a:pt x="256505" y="1586310"/>
                </a:lnTo>
                <a:lnTo>
                  <a:pt x="250946" y="1577182"/>
                </a:lnTo>
                <a:lnTo>
                  <a:pt x="239431" y="1558132"/>
                </a:lnTo>
                <a:lnTo>
                  <a:pt x="227122" y="1539479"/>
                </a:lnTo>
                <a:lnTo>
                  <a:pt x="214813" y="1521619"/>
                </a:lnTo>
                <a:lnTo>
                  <a:pt x="190592" y="1486694"/>
                </a:lnTo>
                <a:lnTo>
                  <a:pt x="185827" y="1479154"/>
                </a:lnTo>
                <a:lnTo>
                  <a:pt x="181063" y="1470422"/>
                </a:lnTo>
                <a:lnTo>
                  <a:pt x="170342" y="1450579"/>
                </a:lnTo>
                <a:lnTo>
                  <a:pt x="164783" y="1441054"/>
                </a:lnTo>
                <a:lnTo>
                  <a:pt x="159224" y="1431132"/>
                </a:lnTo>
                <a:lnTo>
                  <a:pt x="156444" y="1427163"/>
                </a:lnTo>
                <a:lnTo>
                  <a:pt x="153268" y="1423194"/>
                </a:lnTo>
                <a:lnTo>
                  <a:pt x="149694" y="1419622"/>
                </a:lnTo>
                <a:lnTo>
                  <a:pt x="146518" y="1416447"/>
                </a:lnTo>
                <a:lnTo>
                  <a:pt x="143738" y="1413272"/>
                </a:lnTo>
                <a:lnTo>
                  <a:pt x="140959" y="1409304"/>
                </a:lnTo>
                <a:lnTo>
                  <a:pt x="138576" y="1404541"/>
                </a:lnTo>
                <a:lnTo>
                  <a:pt x="136591" y="1398985"/>
                </a:lnTo>
                <a:lnTo>
                  <a:pt x="134209" y="1393429"/>
                </a:lnTo>
                <a:lnTo>
                  <a:pt x="132620" y="1387475"/>
                </a:lnTo>
                <a:lnTo>
                  <a:pt x="129047" y="1373982"/>
                </a:lnTo>
                <a:lnTo>
                  <a:pt x="125870" y="1360488"/>
                </a:lnTo>
                <a:lnTo>
                  <a:pt x="122694" y="1346994"/>
                </a:lnTo>
                <a:lnTo>
                  <a:pt x="120311" y="1335485"/>
                </a:lnTo>
                <a:lnTo>
                  <a:pt x="117532" y="1325563"/>
                </a:lnTo>
                <a:lnTo>
                  <a:pt x="109194" y="1300560"/>
                </a:lnTo>
                <a:lnTo>
                  <a:pt x="100458" y="1276350"/>
                </a:lnTo>
                <a:lnTo>
                  <a:pt x="95296" y="1264047"/>
                </a:lnTo>
                <a:lnTo>
                  <a:pt x="90531" y="1252538"/>
                </a:lnTo>
                <a:lnTo>
                  <a:pt x="85767" y="1241425"/>
                </a:lnTo>
                <a:lnTo>
                  <a:pt x="80208" y="1229916"/>
                </a:lnTo>
                <a:lnTo>
                  <a:pt x="77031" y="1223566"/>
                </a:lnTo>
                <a:lnTo>
                  <a:pt x="73458" y="1217216"/>
                </a:lnTo>
                <a:lnTo>
                  <a:pt x="65119" y="1203722"/>
                </a:lnTo>
                <a:lnTo>
                  <a:pt x="55987" y="1190625"/>
                </a:lnTo>
                <a:lnTo>
                  <a:pt x="46457" y="1177132"/>
                </a:lnTo>
                <a:lnTo>
                  <a:pt x="26207" y="1150938"/>
                </a:lnTo>
                <a:lnTo>
                  <a:pt x="6353" y="1125538"/>
                </a:lnTo>
                <a:lnTo>
                  <a:pt x="3574" y="1121172"/>
                </a:lnTo>
                <a:lnTo>
                  <a:pt x="1589" y="1116410"/>
                </a:lnTo>
                <a:lnTo>
                  <a:pt x="397" y="1111250"/>
                </a:lnTo>
                <a:lnTo>
                  <a:pt x="0" y="1106091"/>
                </a:lnTo>
                <a:lnTo>
                  <a:pt x="0" y="1100535"/>
                </a:lnTo>
                <a:lnTo>
                  <a:pt x="794" y="1094582"/>
                </a:lnTo>
                <a:lnTo>
                  <a:pt x="1986" y="1088629"/>
                </a:lnTo>
                <a:lnTo>
                  <a:pt x="3574" y="1083072"/>
                </a:lnTo>
                <a:lnTo>
                  <a:pt x="5559" y="1077516"/>
                </a:lnTo>
                <a:lnTo>
                  <a:pt x="8339" y="1071960"/>
                </a:lnTo>
                <a:lnTo>
                  <a:pt x="11118" y="1066404"/>
                </a:lnTo>
                <a:lnTo>
                  <a:pt x="14295" y="1061641"/>
                </a:lnTo>
                <a:lnTo>
                  <a:pt x="17868" y="1056879"/>
                </a:lnTo>
                <a:lnTo>
                  <a:pt x="21045" y="1052910"/>
                </a:lnTo>
                <a:lnTo>
                  <a:pt x="24618" y="1048941"/>
                </a:lnTo>
                <a:lnTo>
                  <a:pt x="28192" y="1045766"/>
                </a:lnTo>
                <a:lnTo>
                  <a:pt x="33751" y="1041400"/>
                </a:lnTo>
                <a:lnTo>
                  <a:pt x="39310" y="1037432"/>
                </a:lnTo>
                <a:lnTo>
                  <a:pt x="45663" y="1034257"/>
                </a:lnTo>
                <a:lnTo>
                  <a:pt x="52016" y="1031479"/>
                </a:lnTo>
                <a:lnTo>
                  <a:pt x="58369" y="1029097"/>
                </a:lnTo>
                <a:lnTo>
                  <a:pt x="64722" y="1027113"/>
                </a:lnTo>
                <a:lnTo>
                  <a:pt x="71869" y="1025922"/>
                </a:lnTo>
                <a:lnTo>
                  <a:pt x="78619" y="1024732"/>
                </a:lnTo>
                <a:lnTo>
                  <a:pt x="85767" y="1023938"/>
                </a:lnTo>
                <a:lnTo>
                  <a:pt x="92517" y="1023541"/>
                </a:lnTo>
                <a:lnTo>
                  <a:pt x="100061" y="1023938"/>
                </a:lnTo>
                <a:lnTo>
                  <a:pt x="107208" y="1024335"/>
                </a:lnTo>
                <a:lnTo>
                  <a:pt x="114355" y="1024732"/>
                </a:lnTo>
                <a:lnTo>
                  <a:pt x="121503" y="1025922"/>
                </a:lnTo>
                <a:lnTo>
                  <a:pt x="129047" y="1027510"/>
                </a:lnTo>
                <a:lnTo>
                  <a:pt x="136194" y="1029097"/>
                </a:lnTo>
                <a:lnTo>
                  <a:pt x="143341" y="1031082"/>
                </a:lnTo>
                <a:lnTo>
                  <a:pt x="150488" y="1033066"/>
                </a:lnTo>
                <a:lnTo>
                  <a:pt x="157636" y="1035844"/>
                </a:lnTo>
                <a:lnTo>
                  <a:pt x="164783" y="1038622"/>
                </a:lnTo>
                <a:lnTo>
                  <a:pt x="171533" y="1041400"/>
                </a:lnTo>
                <a:lnTo>
                  <a:pt x="177886" y="1044972"/>
                </a:lnTo>
                <a:lnTo>
                  <a:pt x="185033" y="1048544"/>
                </a:lnTo>
                <a:lnTo>
                  <a:pt x="191386" y="1052116"/>
                </a:lnTo>
                <a:lnTo>
                  <a:pt x="197739" y="1055688"/>
                </a:lnTo>
                <a:lnTo>
                  <a:pt x="203695" y="1059657"/>
                </a:lnTo>
                <a:lnTo>
                  <a:pt x="209651" y="1064022"/>
                </a:lnTo>
                <a:lnTo>
                  <a:pt x="215210" y="1067991"/>
                </a:lnTo>
                <a:lnTo>
                  <a:pt x="220769" y="1072754"/>
                </a:lnTo>
                <a:lnTo>
                  <a:pt x="225534" y="1077516"/>
                </a:lnTo>
                <a:lnTo>
                  <a:pt x="230299" y="1081882"/>
                </a:lnTo>
                <a:lnTo>
                  <a:pt x="235064" y="1086644"/>
                </a:lnTo>
                <a:lnTo>
                  <a:pt x="239828" y="1092200"/>
                </a:lnTo>
                <a:lnTo>
                  <a:pt x="244593" y="1097757"/>
                </a:lnTo>
                <a:lnTo>
                  <a:pt x="252932" y="1109663"/>
                </a:lnTo>
                <a:lnTo>
                  <a:pt x="260873" y="1121966"/>
                </a:lnTo>
                <a:lnTo>
                  <a:pt x="268814" y="1135063"/>
                </a:lnTo>
                <a:lnTo>
                  <a:pt x="283903" y="1160463"/>
                </a:lnTo>
                <a:lnTo>
                  <a:pt x="291447" y="1173163"/>
                </a:lnTo>
                <a:lnTo>
                  <a:pt x="299388" y="1185069"/>
                </a:lnTo>
                <a:lnTo>
                  <a:pt x="306139" y="1195785"/>
                </a:lnTo>
                <a:lnTo>
                  <a:pt x="312889" y="1206897"/>
                </a:lnTo>
                <a:lnTo>
                  <a:pt x="327580" y="1230710"/>
                </a:lnTo>
                <a:lnTo>
                  <a:pt x="342272" y="1255713"/>
                </a:lnTo>
                <a:lnTo>
                  <a:pt x="357757" y="1281113"/>
                </a:lnTo>
                <a:lnTo>
                  <a:pt x="365699" y="1293416"/>
                </a:lnTo>
                <a:lnTo>
                  <a:pt x="373640" y="1305719"/>
                </a:lnTo>
                <a:lnTo>
                  <a:pt x="382375" y="1317229"/>
                </a:lnTo>
                <a:lnTo>
                  <a:pt x="390714" y="1328738"/>
                </a:lnTo>
                <a:lnTo>
                  <a:pt x="399846" y="1339454"/>
                </a:lnTo>
                <a:lnTo>
                  <a:pt x="409376" y="1348979"/>
                </a:lnTo>
                <a:lnTo>
                  <a:pt x="418905" y="1358504"/>
                </a:lnTo>
                <a:lnTo>
                  <a:pt x="423670" y="1362472"/>
                </a:lnTo>
                <a:lnTo>
                  <a:pt x="428832" y="1366441"/>
                </a:lnTo>
                <a:lnTo>
                  <a:pt x="437171" y="1372791"/>
                </a:lnTo>
                <a:lnTo>
                  <a:pt x="445112" y="1378744"/>
                </a:lnTo>
                <a:lnTo>
                  <a:pt x="453450" y="1383904"/>
                </a:lnTo>
                <a:lnTo>
                  <a:pt x="462186" y="1388666"/>
                </a:lnTo>
                <a:lnTo>
                  <a:pt x="470921" y="1392635"/>
                </a:lnTo>
                <a:lnTo>
                  <a:pt x="479260" y="1396207"/>
                </a:lnTo>
                <a:lnTo>
                  <a:pt x="488789" y="1399382"/>
                </a:lnTo>
                <a:lnTo>
                  <a:pt x="497525" y="1402160"/>
                </a:lnTo>
                <a:lnTo>
                  <a:pt x="506657" y="1404144"/>
                </a:lnTo>
                <a:lnTo>
                  <a:pt x="516187" y="1405732"/>
                </a:lnTo>
                <a:lnTo>
                  <a:pt x="525716" y="1407319"/>
                </a:lnTo>
                <a:lnTo>
                  <a:pt x="535246" y="1408113"/>
                </a:lnTo>
                <a:lnTo>
                  <a:pt x="545172" y="1408113"/>
                </a:lnTo>
                <a:lnTo>
                  <a:pt x="555099" y="1407716"/>
                </a:lnTo>
                <a:lnTo>
                  <a:pt x="565423" y="1406922"/>
                </a:lnTo>
                <a:lnTo>
                  <a:pt x="575746" y="1404938"/>
                </a:lnTo>
                <a:lnTo>
                  <a:pt x="578923" y="1404541"/>
                </a:lnTo>
                <a:lnTo>
                  <a:pt x="582497" y="1402954"/>
                </a:lnTo>
                <a:lnTo>
                  <a:pt x="586467" y="1401366"/>
                </a:lnTo>
                <a:lnTo>
                  <a:pt x="590041" y="1398985"/>
                </a:lnTo>
                <a:lnTo>
                  <a:pt x="594012" y="1395810"/>
                </a:lnTo>
                <a:lnTo>
                  <a:pt x="597585" y="1392635"/>
                </a:lnTo>
                <a:lnTo>
                  <a:pt x="601556" y="1389460"/>
                </a:lnTo>
                <a:lnTo>
                  <a:pt x="604335" y="1385491"/>
                </a:lnTo>
                <a:lnTo>
                  <a:pt x="609894" y="1379141"/>
                </a:lnTo>
                <a:lnTo>
                  <a:pt x="614659" y="1372394"/>
                </a:lnTo>
                <a:lnTo>
                  <a:pt x="619424" y="1365647"/>
                </a:lnTo>
                <a:lnTo>
                  <a:pt x="623394" y="1358900"/>
                </a:lnTo>
                <a:lnTo>
                  <a:pt x="627762" y="1352154"/>
                </a:lnTo>
                <a:lnTo>
                  <a:pt x="631336" y="1344613"/>
                </a:lnTo>
                <a:lnTo>
                  <a:pt x="634512" y="1337469"/>
                </a:lnTo>
                <a:lnTo>
                  <a:pt x="637292" y="1330325"/>
                </a:lnTo>
                <a:lnTo>
                  <a:pt x="640071" y="1323182"/>
                </a:lnTo>
                <a:lnTo>
                  <a:pt x="642057" y="1315244"/>
                </a:lnTo>
                <a:lnTo>
                  <a:pt x="644042" y="1307704"/>
                </a:lnTo>
                <a:lnTo>
                  <a:pt x="645233" y="1299766"/>
                </a:lnTo>
                <a:lnTo>
                  <a:pt x="646424" y="1291829"/>
                </a:lnTo>
                <a:lnTo>
                  <a:pt x="647218" y="1283891"/>
                </a:lnTo>
                <a:lnTo>
                  <a:pt x="647616" y="1275557"/>
                </a:lnTo>
                <a:lnTo>
                  <a:pt x="648013" y="1267619"/>
                </a:lnTo>
                <a:lnTo>
                  <a:pt x="647616" y="1259682"/>
                </a:lnTo>
                <a:lnTo>
                  <a:pt x="647218" y="1252538"/>
                </a:lnTo>
                <a:lnTo>
                  <a:pt x="646424" y="1245394"/>
                </a:lnTo>
                <a:lnTo>
                  <a:pt x="645233" y="1237457"/>
                </a:lnTo>
                <a:lnTo>
                  <a:pt x="466951" y="280988"/>
                </a:lnTo>
                <a:lnTo>
                  <a:pt x="465362" y="271463"/>
                </a:lnTo>
                <a:lnTo>
                  <a:pt x="464568" y="263128"/>
                </a:lnTo>
                <a:lnTo>
                  <a:pt x="464568" y="254397"/>
                </a:lnTo>
                <a:lnTo>
                  <a:pt x="464965" y="246857"/>
                </a:lnTo>
                <a:lnTo>
                  <a:pt x="465759" y="239316"/>
                </a:lnTo>
                <a:lnTo>
                  <a:pt x="467348" y="232569"/>
                </a:lnTo>
                <a:lnTo>
                  <a:pt x="468936" y="225822"/>
                </a:lnTo>
                <a:lnTo>
                  <a:pt x="471318" y="219869"/>
                </a:lnTo>
                <a:lnTo>
                  <a:pt x="473701" y="214313"/>
                </a:lnTo>
                <a:lnTo>
                  <a:pt x="476480" y="209153"/>
                </a:lnTo>
                <a:lnTo>
                  <a:pt x="479657" y="204391"/>
                </a:lnTo>
                <a:lnTo>
                  <a:pt x="482833" y="199628"/>
                </a:lnTo>
                <a:lnTo>
                  <a:pt x="486407" y="195263"/>
                </a:lnTo>
                <a:lnTo>
                  <a:pt x="490775" y="191691"/>
                </a:lnTo>
                <a:lnTo>
                  <a:pt x="494348" y="188119"/>
                </a:lnTo>
                <a:lnTo>
                  <a:pt x="498319" y="184944"/>
                </a:lnTo>
                <a:lnTo>
                  <a:pt x="502289" y="182166"/>
                </a:lnTo>
                <a:lnTo>
                  <a:pt x="506657" y="179785"/>
                </a:lnTo>
                <a:lnTo>
                  <a:pt x="514201" y="175419"/>
                </a:lnTo>
                <a:lnTo>
                  <a:pt x="522143" y="171450"/>
                </a:lnTo>
                <a:lnTo>
                  <a:pt x="528893" y="169069"/>
                </a:lnTo>
                <a:lnTo>
                  <a:pt x="534849" y="167482"/>
                </a:lnTo>
                <a:lnTo>
                  <a:pt x="539614" y="166291"/>
                </a:lnTo>
                <a:lnTo>
                  <a:pt x="543981" y="165497"/>
                </a:lnTo>
                <a:lnTo>
                  <a:pt x="552320" y="163910"/>
                </a:lnTo>
                <a:lnTo>
                  <a:pt x="561055" y="162719"/>
                </a:lnTo>
                <a:lnTo>
                  <a:pt x="569393" y="162322"/>
                </a:lnTo>
                <a:lnTo>
                  <a:pt x="577732" y="161925"/>
                </a:lnTo>
                <a:close/>
                <a:moveTo>
                  <a:pt x="576263" y="0"/>
                </a:moveTo>
                <a:lnTo>
                  <a:pt x="594539" y="397"/>
                </a:lnTo>
                <a:lnTo>
                  <a:pt x="612419" y="1589"/>
                </a:lnTo>
                <a:lnTo>
                  <a:pt x="630298" y="3973"/>
                </a:lnTo>
                <a:lnTo>
                  <a:pt x="647780" y="7151"/>
                </a:lnTo>
                <a:lnTo>
                  <a:pt x="664864" y="10727"/>
                </a:lnTo>
                <a:lnTo>
                  <a:pt x="681551" y="15098"/>
                </a:lnTo>
                <a:lnTo>
                  <a:pt x="697841" y="20263"/>
                </a:lnTo>
                <a:lnTo>
                  <a:pt x="714131" y="26620"/>
                </a:lnTo>
                <a:lnTo>
                  <a:pt x="729626" y="33374"/>
                </a:lnTo>
                <a:lnTo>
                  <a:pt x="745122" y="41321"/>
                </a:lnTo>
                <a:lnTo>
                  <a:pt x="759822" y="50062"/>
                </a:lnTo>
                <a:lnTo>
                  <a:pt x="774920" y="59200"/>
                </a:lnTo>
                <a:lnTo>
                  <a:pt x="788826" y="69530"/>
                </a:lnTo>
                <a:lnTo>
                  <a:pt x="803130" y="80655"/>
                </a:lnTo>
                <a:lnTo>
                  <a:pt x="816638" y="92575"/>
                </a:lnTo>
                <a:lnTo>
                  <a:pt x="830147" y="105289"/>
                </a:lnTo>
                <a:lnTo>
                  <a:pt x="842464" y="118798"/>
                </a:lnTo>
                <a:lnTo>
                  <a:pt x="854780" y="132307"/>
                </a:lnTo>
                <a:lnTo>
                  <a:pt x="865508" y="146610"/>
                </a:lnTo>
                <a:lnTo>
                  <a:pt x="876235" y="160516"/>
                </a:lnTo>
                <a:lnTo>
                  <a:pt x="885374" y="175615"/>
                </a:lnTo>
                <a:lnTo>
                  <a:pt x="894115" y="190315"/>
                </a:lnTo>
                <a:lnTo>
                  <a:pt x="901664" y="205811"/>
                </a:lnTo>
                <a:lnTo>
                  <a:pt x="908815" y="221306"/>
                </a:lnTo>
                <a:lnTo>
                  <a:pt x="915172" y="237596"/>
                </a:lnTo>
                <a:lnTo>
                  <a:pt x="920337" y="253886"/>
                </a:lnTo>
                <a:lnTo>
                  <a:pt x="924708" y="270574"/>
                </a:lnTo>
                <a:lnTo>
                  <a:pt x="928284" y="287658"/>
                </a:lnTo>
                <a:lnTo>
                  <a:pt x="931462" y="304743"/>
                </a:lnTo>
                <a:lnTo>
                  <a:pt x="933449" y="322622"/>
                </a:lnTo>
                <a:lnTo>
                  <a:pt x="934641" y="340502"/>
                </a:lnTo>
                <a:lnTo>
                  <a:pt x="935038" y="359175"/>
                </a:lnTo>
                <a:lnTo>
                  <a:pt x="934641" y="377452"/>
                </a:lnTo>
                <a:lnTo>
                  <a:pt x="933449" y="395331"/>
                </a:lnTo>
                <a:lnTo>
                  <a:pt x="931462" y="413211"/>
                </a:lnTo>
                <a:lnTo>
                  <a:pt x="928284" y="430693"/>
                </a:lnTo>
                <a:lnTo>
                  <a:pt x="924708" y="447777"/>
                </a:lnTo>
                <a:lnTo>
                  <a:pt x="920337" y="464465"/>
                </a:lnTo>
                <a:lnTo>
                  <a:pt x="915172" y="480755"/>
                </a:lnTo>
                <a:lnTo>
                  <a:pt x="908815" y="496647"/>
                </a:lnTo>
                <a:lnTo>
                  <a:pt x="901664" y="512540"/>
                </a:lnTo>
                <a:lnTo>
                  <a:pt x="894115" y="527638"/>
                </a:lnTo>
                <a:lnTo>
                  <a:pt x="885374" y="543134"/>
                </a:lnTo>
                <a:lnTo>
                  <a:pt x="876235" y="557437"/>
                </a:lnTo>
                <a:lnTo>
                  <a:pt x="865508" y="572138"/>
                </a:lnTo>
                <a:lnTo>
                  <a:pt x="854780" y="585647"/>
                </a:lnTo>
                <a:lnTo>
                  <a:pt x="842464" y="599553"/>
                </a:lnTo>
                <a:lnTo>
                  <a:pt x="830147" y="612664"/>
                </a:lnTo>
                <a:lnTo>
                  <a:pt x="830147" y="613061"/>
                </a:lnTo>
                <a:lnTo>
                  <a:pt x="822201" y="620611"/>
                </a:lnTo>
                <a:lnTo>
                  <a:pt x="813857" y="628160"/>
                </a:lnTo>
                <a:lnTo>
                  <a:pt x="805911" y="634914"/>
                </a:lnTo>
                <a:lnTo>
                  <a:pt x="797964" y="641668"/>
                </a:lnTo>
                <a:lnTo>
                  <a:pt x="791607" y="619419"/>
                </a:lnTo>
                <a:lnTo>
                  <a:pt x="785250" y="597963"/>
                </a:lnTo>
                <a:lnTo>
                  <a:pt x="778496" y="576111"/>
                </a:lnTo>
                <a:lnTo>
                  <a:pt x="771344" y="553861"/>
                </a:lnTo>
                <a:lnTo>
                  <a:pt x="780880" y="543928"/>
                </a:lnTo>
                <a:lnTo>
                  <a:pt x="790018" y="533201"/>
                </a:lnTo>
                <a:lnTo>
                  <a:pt x="798759" y="522473"/>
                </a:lnTo>
                <a:lnTo>
                  <a:pt x="806705" y="511745"/>
                </a:lnTo>
                <a:lnTo>
                  <a:pt x="813857" y="500223"/>
                </a:lnTo>
                <a:lnTo>
                  <a:pt x="820611" y="488701"/>
                </a:lnTo>
                <a:lnTo>
                  <a:pt x="826571" y="476782"/>
                </a:lnTo>
                <a:lnTo>
                  <a:pt x="831736" y="464862"/>
                </a:lnTo>
                <a:lnTo>
                  <a:pt x="836504" y="452545"/>
                </a:lnTo>
                <a:lnTo>
                  <a:pt x="840477" y="439831"/>
                </a:lnTo>
                <a:lnTo>
                  <a:pt x="844053" y="427117"/>
                </a:lnTo>
                <a:lnTo>
                  <a:pt x="846834" y="414005"/>
                </a:lnTo>
                <a:lnTo>
                  <a:pt x="849218" y="400894"/>
                </a:lnTo>
                <a:lnTo>
                  <a:pt x="850807" y="386988"/>
                </a:lnTo>
                <a:lnTo>
                  <a:pt x="851602" y="373479"/>
                </a:lnTo>
                <a:lnTo>
                  <a:pt x="851999" y="359175"/>
                </a:lnTo>
                <a:lnTo>
                  <a:pt x="851602" y="344872"/>
                </a:lnTo>
                <a:lnTo>
                  <a:pt x="850807" y="330966"/>
                </a:lnTo>
                <a:lnTo>
                  <a:pt x="849218" y="317457"/>
                </a:lnTo>
                <a:lnTo>
                  <a:pt x="846834" y="303948"/>
                </a:lnTo>
                <a:lnTo>
                  <a:pt x="844053" y="291234"/>
                </a:lnTo>
                <a:lnTo>
                  <a:pt x="840477" y="278123"/>
                </a:lnTo>
                <a:lnTo>
                  <a:pt x="836504" y="265806"/>
                </a:lnTo>
                <a:lnTo>
                  <a:pt x="831736" y="253092"/>
                </a:lnTo>
                <a:lnTo>
                  <a:pt x="826571" y="241172"/>
                </a:lnTo>
                <a:lnTo>
                  <a:pt x="820611" y="229253"/>
                </a:lnTo>
                <a:lnTo>
                  <a:pt x="813460" y="217730"/>
                </a:lnTo>
                <a:lnTo>
                  <a:pt x="806308" y="206605"/>
                </a:lnTo>
                <a:lnTo>
                  <a:pt x="798759" y="195481"/>
                </a:lnTo>
                <a:lnTo>
                  <a:pt x="789621" y="185150"/>
                </a:lnTo>
                <a:lnTo>
                  <a:pt x="780880" y="174820"/>
                </a:lnTo>
                <a:lnTo>
                  <a:pt x="770947" y="164092"/>
                </a:lnTo>
                <a:lnTo>
                  <a:pt x="760617" y="154556"/>
                </a:lnTo>
                <a:lnTo>
                  <a:pt x="750287" y="145021"/>
                </a:lnTo>
                <a:lnTo>
                  <a:pt x="739559" y="136677"/>
                </a:lnTo>
                <a:lnTo>
                  <a:pt x="728434" y="129128"/>
                </a:lnTo>
                <a:lnTo>
                  <a:pt x="717310" y="121976"/>
                </a:lnTo>
                <a:lnTo>
                  <a:pt x="705788" y="114825"/>
                </a:lnTo>
                <a:lnTo>
                  <a:pt x="693868" y="108865"/>
                </a:lnTo>
                <a:lnTo>
                  <a:pt x="682346" y="103700"/>
                </a:lnTo>
                <a:lnTo>
                  <a:pt x="669632" y="98932"/>
                </a:lnTo>
                <a:lnTo>
                  <a:pt x="657315" y="94959"/>
                </a:lnTo>
                <a:lnTo>
                  <a:pt x="644204" y="91383"/>
                </a:lnTo>
                <a:lnTo>
                  <a:pt x="631490" y="88204"/>
                </a:lnTo>
                <a:lnTo>
                  <a:pt x="617584" y="86218"/>
                </a:lnTo>
                <a:lnTo>
                  <a:pt x="604472" y="84628"/>
                </a:lnTo>
                <a:lnTo>
                  <a:pt x="590169" y="83436"/>
                </a:lnTo>
                <a:lnTo>
                  <a:pt x="576263" y="83436"/>
                </a:lnTo>
                <a:lnTo>
                  <a:pt x="561960" y="83436"/>
                </a:lnTo>
                <a:lnTo>
                  <a:pt x="548451" y="84628"/>
                </a:lnTo>
                <a:lnTo>
                  <a:pt x="534545" y="86218"/>
                </a:lnTo>
                <a:lnTo>
                  <a:pt x="521434" y="88204"/>
                </a:lnTo>
                <a:lnTo>
                  <a:pt x="507925" y="91383"/>
                </a:lnTo>
                <a:lnTo>
                  <a:pt x="495211" y="94959"/>
                </a:lnTo>
                <a:lnTo>
                  <a:pt x="482497" y="98932"/>
                </a:lnTo>
                <a:lnTo>
                  <a:pt x="470578" y="103700"/>
                </a:lnTo>
                <a:lnTo>
                  <a:pt x="458658" y="108865"/>
                </a:lnTo>
                <a:lnTo>
                  <a:pt x="446341" y="114825"/>
                </a:lnTo>
                <a:lnTo>
                  <a:pt x="435217" y="121976"/>
                </a:lnTo>
                <a:lnTo>
                  <a:pt x="423694" y="129128"/>
                </a:lnTo>
                <a:lnTo>
                  <a:pt x="412967" y="136677"/>
                </a:lnTo>
                <a:lnTo>
                  <a:pt x="401842" y="145021"/>
                </a:lnTo>
                <a:lnTo>
                  <a:pt x="391512" y="154556"/>
                </a:lnTo>
                <a:lnTo>
                  <a:pt x="381579" y="164092"/>
                </a:lnTo>
                <a:lnTo>
                  <a:pt x="381182" y="164092"/>
                </a:lnTo>
                <a:lnTo>
                  <a:pt x="371249" y="174820"/>
                </a:lnTo>
                <a:lnTo>
                  <a:pt x="362111" y="185150"/>
                </a:lnTo>
                <a:lnTo>
                  <a:pt x="353767" y="195481"/>
                </a:lnTo>
                <a:lnTo>
                  <a:pt x="345821" y="207003"/>
                </a:lnTo>
                <a:lnTo>
                  <a:pt x="338669" y="218128"/>
                </a:lnTo>
                <a:lnTo>
                  <a:pt x="331915" y="229253"/>
                </a:lnTo>
                <a:lnTo>
                  <a:pt x="325955" y="241172"/>
                </a:lnTo>
                <a:lnTo>
                  <a:pt x="320790" y="253092"/>
                </a:lnTo>
                <a:lnTo>
                  <a:pt x="315625" y="265806"/>
                </a:lnTo>
                <a:lnTo>
                  <a:pt x="311652" y="278123"/>
                </a:lnTo>
                <a:lnTo>
                  <a:pt x="308473" y="291234"/>
                </a:lnTo>
                <a:lnTo>
                  <a:pt x="305692" y="303948"/>
                </a:lnTo>
                <a:lnTo>
                  <a:pt x="303308" y="317457"/>
                </a:lnTo>
                <a:lnTo>
                  <a:pt x="301719" y="330966"/>
                </a:lnTo>
                <a:lnTo>
                  <a:pt x="300924" y="345269"/>
                </a:lnTo>
                <a:lnTo>
                  <a:pt x="300527" y="359175"/>
                </a:lnTo>
                <a:lnTo>
                  <a:pt x="300924" y="373479"/>
                </a:lnTo>
                <a:lnTo>
                  <a:pt x="301719" y="386988"/>
                </a:lnTo>
                <a:lnTo>
                  <a:pt x="303308" y="400894"/>
                </a:lnTo>
                <a:lnTo>
                  <a:pt x="305692" y="414005"/>
                </a:lnTo>
                <a:lnTo>
                  <a:pt x="308473" y="427514"/>
                </a:lnTo>
                <a:lnTo>
                  <a:pt x="311652" y="440228"/>
                </a:lnTo>
                <a:lnTo>
                  <a:pt x="315625" y="452545"/>
                </a:lnTo>
                <a:lnTo>
                  <a:pt x="320790" y="464862"/>
                </a:lnTo>
                <a:lnTo>
                  <a:pt x="325955" y="476782"/>
                </a:lnTo>
                <a:lnTo>
                  <a:pt x="331915" y="489098"/>
                </a:lnTo>
                <a:lnTo>
                  <a:pt x="338669" y="500223"/>
                </a:lnTo>
                <a:lnTo>
                  <a:pt x="345821" y="511745"/>
                </a:lnTo>
                <a:lnTo>
                  <a:pt x="353767" y="522870"/>
                </a:lnTo>
                <a:lnTo>
                  <a:pt x="362111" y="533201"/>
                </a:lnTo>
                <a:lnTo>
                  <a:pt x="371249" y="543928"/>
                </a:lnTo>
                <a:lnTo>
                  <a:pt x="381182" y="554258"/>
                </a:lnTo>
                <a:lnTo>
                  <a:pt x="387539" y="560218"/>
                </a:lnTo>
                <a:lnTo>
                  <a:pt x="393896" y="566575"/>
                </a:lnTo>
                <a:lnTo>
                  <a:pt x="400650" y="572138"/>
                </a:lnTo>
                <a:lnTo>
                  <a:pt x="407405" y="577700"/>
                </a:lnTo>
                <a:lnTo>
                  <a:pt x="414159" y="582468"/>
                </a:lnTo>
                <a:lnTo>
                  <a:pt x="420913" y="587633"/>
                </a:lnTo>
                <a:lnTo>
                  <a:pt x="428065" y="592401"/>
                </a:lnTo>
                <a:lnTo>
                  <a:pt x="435614" y="597169"/>
                </a:lnTo>
                <a:lnTo>
                  <a:pt x="442368" y="601142"/>
                </a:lnTo>
                <a:lnTo>
                  <a:pt x="449917" y="605115"/>
                </a:lnTo>
                <a:lnTo>
                  <a:pt x="457069" y="608691"/>
                </a:lnTo>
                <a:lnTo>
                  <a:pt x="465015" y="612267"/>
                </a:lnTo>
                <a:lnTo>
                  <a:pt x="472564" y="615445"/>
                </a:lnTo>
                <a:lnTo>
                  <a:pt x="480113" y="618227"/>
                </a:lnTo>
                <a:lnTo>
                  <a:pt x="488457" y="621008"/>
                </a:lnTo>
                <a:lnTo>
                  <a:pt x="496403" y="623789"/>
                </a:lnTo>
                <a:lnTo>
                  <a:pt x="498787" y="634914"/>
                </a:lnTo>
                <a:lnTo>
                  <a:pt x="501171" y="645642"/>
                </a:lnTo>
                <a:lnTo>
                  <a:pt x="505541" y="667891"/>
                </a:lnTo>
                <a:lnTo>
                  <a:pt x="508720" y="690141"/>
                </a:lnTo>
                <a:lnTo>
                  <a:pt x="511501" y="712788"/>
                </a:lnTo>
                <a:lnTo>
                  <a:pt x="498390" y="710404"/>
                </a:lnTo>
                <a:lnTo>
                  <a:pt x="484881" y="707226"/>
                </a:lnTo>
                <a:lnTo>
                  <a:pt x="472167" y="703253"/>
                </a:lnTo>
                <a:lnTo>
                  <a:pt x="459453" y="699279"/>
                </a:lnTo>
                <a:lnTo>
                  <a:pt x="446739" y="694909"/>
                </a:lnTo>
                <a:lnTo>
                  <a:pt x="434819" y="690141"/>
                </a:lnTo>
                <a:lnTo>
                  <a:pt x="422503" y="684579"/>
                </a:lnTo>
                <a:lnTo>
                  <a:pt x="410583" y="678619"/>
                </a:lnTo>
                <a:lnTo>
                  <a:pt x="398664" y="671864"/>
                </a:lnTo>
                <a:lnTo>
                  <a:pt x="387142" y="665110"/>
                </a:lnTo>
                <a:lnTo>
                  <a:pt x="376017" y="657561"/>
                </a:lnTo>
                <a:lnTo>
                  <a:pt x="364892" y="649615"/>
                </a:lnTo>
                <a:lnTo>
                  <a:pt x="354164" y="641271"/>
                </a:lnTo>
                <a:lnTo>
                  <a:pt x="343040" y="632133"/>
                </a:lnTo>
                <a:lnTo>
                  <a:pt x="332709" y="622994"/>
                </a:lnTo>
                <a:lnTo>
                  <a:pt x="322379" y="612664"/>
                </a:lnTo>
                <a:lnTo>
                  <a:pt x="309665" y="599553"/>
                </a:lnTo>
                <a:lnTo>
                  <a:pt x="297746" y="585647"/>
                </a:lnTo>
                <a:lnTo>
                  <a:pt x="286621" y="572138"/>
                </a:lnTo>
                <a:lnTo>
                  <a:pt x="276291" y="557437"/>
                </a:lnTo>
                <a:lnTo>
                  <a:pt x="267153" y="543134"/>
                </a:lnTo>
                <a:lnTo>
                  <a:pt x="258412" y="527638"/>
                </a:lnTo>
                <a:lnTo>
                  <a:pt x="250465" y="512540"/>
                </a:lnTo>
                <a:lnTo>
                  <a:pt x="243711" y="496647"/>
                </a:lnTo>
                <a:lnTo>
                  <a:pt x="237751" y="480755"/>
                </a:lnTo>
                <a:lnTo>
                  <a:pt x="231792" y="464465"/>
                </a:lnTo>
                <a:lnTo>
                  <a:pt x="227421" y="447777"/>
                </a:lnTo>
                <a:lnTo>
                  <a:pt x="223845" y="430693"/>
                </a:lnTo>
                <a:lnTo>
                  <a:pt x="221064" y="413211"/>
                </a:lnTo>
                <a:lnTo>
                  <a:pt x="219078" y="395331"/>
                </a:lnTo>
                <a:lnTo>
                  <a:pt x="217886" y="377452"/>
                </a:lnTo>
                <a:lnTo>
                  <a:pt x="217488" y="359175"/>
                </a:lnTo>
                <a:lnTo>
                  <a:pt x="217886" y="340502"/>
                </a:lnTo>
                <a:lnTo>
                  <a:pt x="219078" y="322622"/>
                </a:lnTo>
                <a:lnTo>
                  <a:pt x="221064" y="304743"/>
                </a:lnTo>
                <a:lnTo>
                  <a:pt x="223845" y="287658"/>
                </a:lnTo>
                <a:lnTo>
                  <a:pt x="227421" y="270574"/>
                </a:lnTo>
                <a:lnTo>
                  <a:pt x="231792" y="253886"/>
                </a:lnTo>
                <a:lnTo>
                  <a:pt x="237751" y="237596"/>
                </a:lnTo>
                <a:lnTo>
                  <a:pt x="243711" y="221306"/>
                </a:lnTo>
                <a:lnTo>
                  <a:pt x="250465" y="205811"/>
                </a:lnTo>
                <a:lnTo>
                  <a:pt x="258412" y="190315"/>
                </a:lnTo>
                <a:lnTo>
                  <a:pt x="267153" y="175615"/>
                </a:lnTo>
                <a:lnTo>
                  <a:pt x="276291" y="160516"/>
                </a:lnTo>
                <a:lnTo>
                  <a:pt x="286621" y="146610"/>
                </a:lnTo>
                <a:lnTo>
                  <a:pt x="297746" y="132307"/>
                </a:lnTo>
                <a:lnTo>
                  <a:pt x="309665" y="118798"/>
                </a:lnTo>
                <a:lnTo>
                  <a:pt x="322379" y="105289"/>
                </a:lnTo>
                <a:lnTo>
                  <a:pt x="335491" y="92575"/>
                </a:lnTo>
                <a:lnTo>
                  <a:pt x="349397" y="80655"/>
                </a:lnTo>
                <a:lnTo>
                  <a:pt x="363303" y="69530"/>
                </a:lnTo>
                <a:lnTo>
                  <a:pt x="378003" y="59200"/>
                </a:lnTo>
                <a:lnTo>
                  <a:pt x="392307" y="50062"/>
                </a:lnTo>
                <a:lnTo>
                  <a:pt x="407405" y="41321"/>
                </a:lnTo>
                <a:lnTo>
                  <a:pt x="422900" y="33374"/>
                </a:lnTo>
                <a:lnTo>
                  <a:pt x="438395" y="26620"/>
                </a:lnTo>
                <a:lnTo>
                  <a:pt x="454288" y="20263"/>
                </a:lnTo>
                <a:lnTo>
                  <a:pt x="470975" y="15098"/>
                </a:lnTo>
                <a:lnTo>
                  <a:pt x="487662" y="10727"/>
                </a:lnTo>
                <a:lnTo>
                  <a:pt x="504747" y="7151"/>
                </a:lnTo>
                <a:lnTo>
                  <a:pt x="522228" y="3973"/>
                </a:lnTo>
                <a:lnTo>
                  <a:pt x="539710" y="1589"/>
                </a:lnTo>
                <a:lnTo>
                  <a:pt x="557589" y="397"/>
                </a:lnTo>
                <a:lnTo>
                  <a:pt x="57626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Tree>
    <p:extLst>
      <p:ext uri="{BB962C8B-B14F-4D97-AF65-F5344CB8AC3E}">
        <p14:creationId xmlns:p14="http://schemas.microsoft.com/office/powerpoint/2010/main" val="369866057"/>
      </p:ext>
    </p:extLst>
  </p:cSld>
  <p:clrMapOvr>
    <a:masterClrMapping/>
  </p:clrMapOvr>
  <p:transition advClick="0" advTm="8000">
    <p:fade thruBlk="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7056254" y="727759"/>
            <a:ext cx="4512353" cy="613009"/>
          </a:xfrm>
        </p:spPr>
        <p:txBody>
          <a:bodyPr/>
          <a:lstStyle/>
          <a:p>
            <a:pPr eaLnBrk="1" hangingPunct="1"/>
            <a:r>
              <a:rPr lang="en-US" altLang="zh-CN" sz="1600" dirty="0" smtClean="0"/>
              <a:t>Go to the login page or click </a:t>
            </a:r>
            <a:r>
              <a:rPr lang="en-US" altLang="zh-CN" sz="1600" dirty="0" smtClean="0">
                <a:hlinkClick r:id="rId4"/>
              </a:rPr>
              <a:t>https</a:t>
            </a:r>
            <a:r>
              <a:rPr lang="en-US" altLang="zh-CN" sz="1600" dirty="0">
                <a:hlinkClick r:id="rId4"/>
              </a:rPr>
              <a:t>://</a:t>
            </a:r>
            <a:r>
              <a:rPr lang="en-US" altLang="zh-CN" sz="1600" dirty="0" smtClean="0">
                <a:hlinkClick r:id="rId4"/>
              </a:rPr>
              <a:t>uniportal.huawei.com/uniportal</a:t>
            </a:r>
            <a:r>
              <a:rPr lang="en-US" altLang="zh-CN" sz="1600" dirty="0" smtClean="0"/>
              <a:t/>
            </a:r>
            <a:br>
              <a:rPr lang="en-US" altLang="zh-CN" sz="1600" dirty="0" smtClean="0"/>
            </a:br>
            <a:r>
              <a:rPr lang="en-US" altLang="zh-CN" sz="1600" dirty="0" smtClean="0"/>
              <a:t>Click Change Password-Reset and submit </a:t>
            </a:r>
            <a:endParaRPr lang="zh-CN" altLang="en-US" sz="1600" dirty="0" smtClean="0"/>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687" y="764704"/>
            <a:ext cx="6624595" cy="3816424"/>
          </a:xfrm>
          <a:prstGeom prst="rect">
            <a:avLst/>
          </a:prstGeom>
          <a:ln>
            <a:solidFill>
              <a:schemeClr val="tx1"/>
            </a:solidFill>
            <a:prstDash val="lgDash"/>
          </a:ln>
        </p:spPr>
      </p:pic>
      <p:sp>
        <p:nvSpPr>
          <p:cNvPr id="5" name="矩形 4"/>
          <p:cNvSpPr/>
          <p:nvPr/>
        </p:nvSpPr>
        <p:spPr>
          <a:xfrm>
            <a:off x="2641342" y="2718939"/>
            <a:ext cx="790361" cy="2780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KSO_Shape"/>
          <p:cNvSpPr>
            <a:spLocks/>
          </p:cNvSpPr>
          <p:nvPr/>
        </p:nvSpPr>
        <p:spPr bwMode="auto">
          <a:xfrm>
            <a:off x="2917615" y="2924944"/>
            <a:ext cx="406903" cy="644218"/>
          </a:xfrm>
          <a:custGeom>
            <a:avLst/>
            <a:gdLst/>
            <a:ahLst/>
            <a:cxnLst/>
            <a:rect l="0" t="0" r="r" b="b"/>
            <a:pathLst>
              <a:path w="1646238" h="2433638">
                <a:moveTo>
                  <a:pt x="577732" y="161925"/>
                </a:moveTo>
                <a:lnTo>
                  <a:pt x="586070" y="162719"/>
                </a:lnTo>
                <a:lnTo>
                  <a:pt x="593614" y="163910"/>
                </a:lnTo>
                <a:lnTo>
                  <a:pt x="597585" y="164703"/>
                </a:lnTo>
                <a:lnTo>
                  <a:pt x="601953" y="165894"/>
                </a:lnTo>
                <a:lnTo>
                  <a:pt x="605526" y="167482"/>
                </a:lnTo>
                <a:lnTo>
                  <a:pt x="609100" y="169069"/>
                </a:lnTo>
                <a:lnTo>
                  <a:pt x="612674" y="171053"/>
                </a:lnTo>
                <a:lnTo>
                  <a:pt x="616247" y="173435"/>
                </a:lnTo>
                <a:lnTo>
                  <a:pt x="619821" y="176610"/>
                </a:lnTo>
                <a:lnTo>
                  <a:pt x="623394" y="179388"/>
                </a:lnTo>
                <a:lnTo>
                  <a:pt x="626968" y="182563"/>
                </a:lnTo>
                <a:lnTo>
                  <a:pt x="630145" y="186135"/>
                </a:lnTo>
                <a:lnTo>
                  <a:pt x="633321" y="190103"/>
                </a:lnTo>
                <a:lnTo>
                  <a:pt x="636498" y="194469"/>
                </a:lnTo>
                <a:lnTo>
                  <a:pt x="639674" y="199232"/>
                </a:lnTo>
                <a:lnTo>
                  <a:pt x="642454" y="204788"/>
                </a:lnTo>
                <a:lnTo>
                  <a:pt x="645233" y="210344"/>
                </a:lnTo>
                <a:lnTo>
                  <a:pt x="648013" y="216297"/>
                </a:lnTo>
                <a:lnTo>
                  <a:pt x="650792" y="222647"/>
                </a:lnTo>
                <a:lnTo>
                  <a:pt x="653969" y="229394"/>
                </a:lnTo>
                <a:lnTo>
                  <a:pt x="656351" y="237332"/>
                </a:lnTo>
                <a:lnTo>
                  <a:pt x="658733" y="245269"/>
                </a:lnTo>
                <a:lnTo>
                  <a:pt x="838208" y="927100"/>
                </a:lnTo>
                <a:lnTo>
                  <a:pt x="840193" y="928291"/>
                </a:lnTo>
                <a:lnTo>
                  <a:pt x="841781" y="933450"/>
                </a:lnTo>
                <a:lnTo>
                  <a:pt x="899356" y="921941"/>
                </a:lnTo>
                <a:lnTo>
                  <a:pt x="911665" y="922338"/>
                </a:lnTo>
                <a:lnTo>
                  <a:pt x="923180" y="923529"/>
                </a:lnTo>
                <a:lnTo>
                  <a:pt x="935489" y="924719"/>
                </a:lnTo>
                <a:lnTo>
                  <a:pt x="946607" y="926704"/>
                </a:lnTo>
                <a:lnTo>
                  <a:pt x="957725" y="929482"/>
                </a:lnTo>
                <a:lnTo>
                  <a:pt x="969240" y="932657"/>
                </a:lnTo>
                <a:lnTo>
                  <a:pt x="979960" y="936229"/>
                </a:lnTo>
                <a:lnTo>
                  <a:pt x="991078" y="939800"/>
                </a:lnTo>
                <a:lnTo>
                  <a:pt x="1001402" y="944166"/>
                </a:lnTo>
                <a:lnTo>
                  <a:pt x="1011726" y="948929"/>
                </a:lnTo>
                <a:lnTo>
                  <a:pt x="1022049" y="954485"/>
                </a:lnTo>
                <a:lnTo>
                  <a:pt x="1031976" y="960438"/>
                </a:lnTo>
                <a:lnTo>
                  <a:pt x="1041506" y="966788"/>
                </a:lnTo>
                <a:lnTo>
                  <a:pt x="1051432" y="973535"/>
                </a:lnTo>
                <a:lnTo>
                  <a:pt x="1060565" y="980679"/>
                </a:lnTo>
                <a:lnTo>
                  <a:pt x="1069697" y="988616"/>
                </a:lnTo>
                <a:lnTo>
                  <a:pt x="1076050" y="994172"/>
                </a:lnTo>
                <a:lnTo>
                  <a:pt x="1081212" y="999729"/>
                </a:lnTo>
                <a:lnTo>
                  <a:pt x="1086374" y="1005682"/>
                </a:lnTo>
                <a:lnTo>
                  <a:pt x="1090345" y="1012032"/>
                </a:lnTo>
                <a:lnTo>
                  <a:pt x="1126478" y="1071960"/>
                </a:lnTo>
                <a:lnTo>
                  <a:pt x="1183258" y="1074341"/>
                </a:lnTo>
                <a:lnTo>
                  <a:pt x="1184847" y="1075532"/>
                </a:lnTo>
                <a:lnTo>
                  <a:pt x="1199538" y="1077913"/>
                </a:lnTo>
                <a:lnTo>
                  <a:pt x="1214230" y="1081088"/>
                </a:lnTo>
                <a:lnTo>
                  <a:pt x="1228524" y="1085057"/>
                </a:lnTo>
                <a:lnTo>
                  <a:pt x="1242818" y="1089422"/>
                </a:lnTo>
                <a:lnTo>
                  <a:pt x="1256716" y="1094582"/>
                </a:lnTo>
                <a:lnTo>
                  <a:pt x="1271010" y="1100932"/>
                </a:lnTo>
                <a:lnTo>
                  <a:pt x="1284510" y="1106885"/>
                </a:lnTo>
                <a:lnTo>
                  <a:pt x="1298011" y="1114029"/>
                </a:lnTo>
                <a:lnTo>
                  <a:pt x="1310717" y="1121172"/>
                </a:lnTo>
                <a:lnTo>
                  <a:pt x="1323820" y="1129507"/>
                </a:lnTo>
                <a:lnTo>
                  <a:pt x="1336129" y="1137444"/>
                </a:lnTo>
                <a:lnTo>
                  <a:pt x="1348041" y="1146175"/>
                </a:lnTo>
                <a:lnTo>
                  <a:pt x="1359953" y="1155700"/>
                </a:lnTo>
                <a:lnTo>
                  <a:pt x="1371071" y="1165225"/>
                </a:lnTo>
                <a:lnTo>
                  <a:pt x="1381792" y="1175147"/>
                </a:lnTo>
                <a:lnTo>
                  <a:pt x="1392115" y="1185863"/>
                </a:lnTo>
                <a:lnTo>
                  <a:pt x="1408792" y="1204119"/>
                </a:lnTo>
                <a:lnTo>
                  <a:pt x="1424278" y="1223566"/>
                </a:lnTo>
                <a:lnTo>
                  <a:pt x="1439763" y="1243410"/>
                </a:lnTo>
                <a:lnTo>
                  <a:pt x="1454058" y="1263254"/>
                </a:lnTo>
                <a:lnTo>
                  <a:pt x="1467955" y="1283891"/>
                </a:lnTo>
                <a:lnTo>
                  <a:pt x="1480264" y="1305322"/>
                </a:lnTo>
                <a:lnTo>
                  <a:pt x="1492970" y="1327150"/>
                </a:lnTo>
                <a:lnTo>
                  <a:pt x="1504088" y="1348582"/>
                </a:lnTo>
                <a:lnTo>
                  <a:pt x="1505279" y="1351360"/>
                </a:lnTo>
                <a:lnTo>
                  <a:pt x="1506471" y="1352154"/>
                </a:lnTo>
                <a:lnTo>
                  <a:pt x="1508059" y="1352550"/>
                </a:lnTo>
                <a:lnTo>
                  <a:pt x="1518780" y="1353344"/>
                </a:lnTo>
                <a:lnTo>
                  <a:pt x="1528309" y="1355329"/>
                </a:lnTo>
                <a:lnTo>
                  <a:pt x="1537839" y="1357710"/>
                </a:lnTo>
                <a:lnTo>
                  <a:pt x="1546971" y="1360885"/>
                </a:lnTo>
                <a:lnTo>
                  <a:pt x="1555707" y="1364457"/>
                </a:lnTo>
                <a:lnTo>
                  <a:pt x="1563648" y="1368822"/>
                </a:lnTo>
                <a:lnTo>
                  <a:pt x="1571590" y="1373982"/>
                </a:lnTo>
                <a:lnTo>
                  <a:pt x="1578737" y="1379935"/>
                </a:lnTo>
                <a:lnTo>
                  <a:pt x="1585487" y="1385888"/>
                </a:lnTo>
                <a:lnTo>
                  <a:pt x="1591840" y="1392238"/>
                </a:lnTo>
                <a:lnTo>
                  <a:pt x="1597796" y="1398985"/>
                </a:lnTo>
                <a:lnTo>
                  <a:pt x="1603752" y="1406525"/>
                </a:lnTo>
                <a:lnTo>
                  <a:pt x="1608914" y="1413669"/>
                </a:lnTo>
                <a:lnTo>
                  <a:pt x="1613678" y="1421607"/>
                </a:lnTo>
                <a:lnTo>
                  <a:pt x="1618046" y="1429544"/>
                </a:lnTo>
                <a:lnTo>
                  <a:pt x="1622017" y="1437879"/>
                </a:lnTo>
                <a:lnTo>
                  <a:pt x="1625988" y="1446213"/>
                </a:lnTo>
                <a:lnTo>
                  <a:pt x="1629561" y="1454547"/>
                </a:lnTo>
                <a:lnTo>
                  <a:pt x="1632738" y="1463279"/>
                </a:lnTo>
                <a:lnTo>
                  <a:pt x="1635517" y="1471613"/>
                </a:lnTo>
                <a:lnTo>
                  <a:pt x="1637900" y="1479947"/>
                </a:lnTo>
                <a:lnTo>
                  <a:pt x="1639885" y="1488282"/>
                </a:lnTo>
                <a:lnTo>
                  <a:pt x="1641473" y="1497013"/>
                </a:lnTo>
                <a:lnTo>
                  <a:pt x="1643062" y="1504950"/>
                </a:lnTo>
                <a:lnTo>
                  <a:pt x="1644253" y="1512491"/>
                </a:lnTo>
                <a:lnTo>
                  <a:pt x="1645047" y="1520429"/>
                </a:lnTo>
                <a:lnTo>
                  <a:pt x="1645841" y="1527969"/>
                </a:lnTo>
                <a:lnTo>
                  <a:pt x="1646238" y="1534716"/>
                </a:lnTo>
                <a:lnTo>
                  <a:pt x="1646238" y="1541463"/>
                </a:lnTo>
                <a:lnTo>
                  <a:pt x="1646238" y="1548210"/>
                </a:lnTo>
                <a:lnTo>
                  <a:pt x="1645841" y="1553766"/>
                </a:lnTo>
                <a:lnTo>
                  <a:pt x="1645444" y="1558925"/>
                </a:lnTo>
                <a:lnTo>
                  <a:pt x="1643458" y="1570832"/>
                </a:lnTo>
                <a:lnTo>
                  <a:pt x="1642267" y="1583532"/>
                </a:lnTo>
                <a:lnTo>
                  <a:pt x="1641473" y="1595835"/>
                </a:lnTo>
                <a:lnTo>
                  <a:pt x="1640679" y="1608535"/>
                </a:lnTo>
                <a:lnTo>
                  <a:pt x="1634723" y="1749029"/>
                </a:lnTo>
                <a:lnTo>
                  <a:pt x="1628370" y="1889126"/>
                </a:lnTo>
                <a:lnTo>
                  <a:pt x="1627973" y="1902222"/>
                </a:lnTo>
                <a:lnTo>
                  <a:pt x="1626385" y="1915716"/>
                </a:lnTo>
                <a:lnTo>
                  <a:pt x="1625194" y="1928416"/>
                </a:lnTo>
                <a:lnTo>
                  <a:pt x="1623208" y="1941910"/>
                </a:lnTo>
                <a:lnTo>
                  <a:pt x="1621223" y="1954610"/>
                </a:lnTo>
                <a:lnTo>
                  <a:pt x="1618840" y="1968104"/>
                </a:lnTo>
                <a:lnTo>
                  <a:pt x="1616061" y="1980804"/>
                </a:lnTo>
                <a:lnTo>
                  <a:pt x="1612884" y="1993504"/>
                </a:lnTo>
                <a:lnTo>
                  <a:pt x="1604546" y="2026444"/>
                </a:lnTo>
                <a:lnTo>
                  <a:pt x="1595414" y="2058988"/>
                </a:lnTo>
                <a:lnTo>
                  <a:pt x="1586281" y="2091532"/>
                </a:lnTo>
                <a:lnTo>
                  <a:pt x="1577148" y="2123679"/>
                </a:lnTo>
                <a:lnTo>
                  <a:pt x="1579134" y="2125663"/>
                </a:lnTo>
                <a:lnTo>
                  <a:pt x="1617252" y="2294732"/>
                </a:lnTo>
                <a:lnTo>
                  <a:pt x="1571590" y="2303463"/>
                </a:lnTo>
                <a:lnTo>
                  <a:pt x="1487411" y="2318147"/>
                </a:lnTo>
                <a:lnTo>
                  <a:pt x="1251951" y="2359026"/>
                </a:lnTo>
                <a:lnTo>
                  <a:pt x="1000608" y="2402285"/>
                </a:lnTo>
                <a:lnTo>
                  <a:pt x="897370" y="2420541"/>
                </a:lnTo>
                <a:lnTo>
                  <a:pt x="824310" y="2433638"/>
                </a:lnTo>
                <a:lnTo>
                  <a:pt x="785398" y="2236391"/>
                </a:lnTo>
                <a:lnTo>
                  <a:pt x="781030" y="2228851"/>
                </a:lnTo>
                <a:lnTo>
                  <a:pt x="776662" y="2221707"/>
                </a:lnTo>
                <a:lnTo>
                  <a:pt x="771897" y="2214563"/>
                </a:lnTo>
                <a:lnTo>
                  <a:pt x="767133" y="2207816"/>
                </a:lnTo>
                <a:lnTo>
                  <a:pt x="761574" y="2201069"/>
                </a:lnTo>
                <a:lnTo>
                  <a:pt x="756015" y="2194719"/>
                </a:lnTo>
                <a:lnTo>
                  <a:pt x="750456" y="2188369"/>
                </a:lnTo>
                <a:lnTo>
                  <a:pt x="744897" y="2182416"/>
                </a:lnTo>
                <a:lnTo>
                  <a:pt x="738544" y="2176463"/>
                </a:lnTo>
                <a:lnTo>
                  <a:pt x="732191" y="2170907"/>
                </a:lnTo>
                <a:lnTo>
                  <a:pt x="725441" y="2165351"/>
                </a:lnTo>
                <a:lnTo>
                  <a:pt x="719088" y="2159794"/>
                </a:lnTo>
                <a:lnTo>
                  <a:pt x="711940" y="2155032"/>
                </a:lnTo>
                <a:lnTo>
                  <a:pt x="704396" y="2149873"/>
                </a:lnTo>
                <a:lnTo>
                  <a:pt x="697249" y="2145507"/>
                </a:lnTo>
                <a:lnTo>
                  <a:pt x="689705" y="2141141"/>
                </a:lnTo>
                <a:lnTo>
                  <a:pt x="678984" y="2135585"/>
                </a:lnTo>
                <a:lnTo>
                  <a:pt x="668660" y="2130029"/>
                </a:lnTo>
                <a:lnTo>
                  <a:pt x="648807" y="2118519"/>
                </a:lnTo>
                <a:lnTo>
                  <a:pt x="630145" y="2106216"/>
                </a:lnTo>
                <a:lnTo>
                  <a:pt x="611482" y="2093119"/>
                </a:lnTo>
                <a:lnTo>
                  <a:pt x="593217" y="2080022"/>
                </a:lnTo>
                <a:lnTo>
                  <a:pt x="576144" y="2065735"/>
                </a:lnTo>
                <a:lnTo>
                  <a:pt x="559070" y="2051447"/>
                </a:lnTo>
                <a:lnTo>
                  <a:pt x="543187" y="2035969"/>
                </a:lnTo>
                <a:lnTo>
                  <a:pt x="526907" y="2020491"/>
                </a:lnTo>
                <a:lnTo>
                  <a:pt x="511422" y="2004616"/>
                </a:lnTo>
                <a:lnTo>
                  <a:pt x="496333" y="1988344"/>
                </a:lnTo>
                <a:lnTo>
                  <a:pt x="481245" y="1971676"/>
                </a:lnTo>
                <a:lnTo>
                  <a:pt x="466951" y="1954610"/>
                </a:lnTo>
                <a:lnTo>
                  <a:pt x="452259" y="1937147"/>
                </a:lnTo>
                <a:lnTo>
                  <a:pt x="424067" y="1902222"/>
                </a:lnTo>
                <a:lnTo>
                  <a:pt x="418111" y="1894285"/>
                </a:lnTo>
                <a:lnTo>
                  <a:pt x="412552" y="1886744"/>
                </a:lnTo>
                <a:lnTo>
                  <a:pt x="401435" y="1870472"/>
                </a:lnTo>
                <a:lnTo>
                  <a:pt x="391508" y="1853804"/>
                </a:lnTo>
                <a:lnTo>
                  <a:pt x="381978" y="1837532"/>
                </a:lnTo>
                <a:lnTo>
                  <a:pt x="372846" y="1820069"/>
                </a:lnTo>
                <a:lnTo>
                  <a:pt x="364110" y="1803401"/>
                </a:lnTo>
                <a:lnTo>
                  <a:pt x="356169" y="1785541"/>
                </a:lnTo>
                <a:lnTo>
                  <a:pt x="348228" y="1768079"/>
                </a:lnTo>
                <a:lnTo>
                  <a:pt x="332345" y="1733551"/>
                </a:lnTo>
                <a:lnTo>
                  <a:pt x="324404" y="1716485"/>
                </a:lnTo>
                <a:lnTo>
                  <a:pt x="316065" y="1699022"/>
                </a:lnTo>
                <a:lnTo>
                  <a:pt x="307727" y="1682354"/>
                </a:lnTo>
                <a:lnTo>
                  <a:pt x="298991" y="1666082"/>
                </a:lnTo>
                <a:lnTo>
                  <a:pt x="289462" y="1649413"/>
                </a:lnTo>
                <a:lnTo>
                  <a:pt x="279535" y="1633935"/>
                </a:lnTo>
                <a:lnTo>
                  <a:pt x="275962" y="1624410"/>
                </a:lnTo>
                <a:lnTo>
                  <a:pt x="271594" y="1614885"/>
                </a:lnTo>
                <a:lnTo>
                  <a:pt x="266829" y="1605360"/>
                </a:lnTo>
                <a:lnTo>
                  <a:pt x="261667" y="1595835"/>
                </a:lnTo>
                <a:lnTo>
                  <a:pt x="256505" y="1586310"/>
                </a:lnTo>
                <a:lnTo>
                  <a:pt x="250946" y="1577182"/>
                </a:lnTo>
                <a:lnTo>
                  <a:pt x="239431" y="1558132"/>
                </a:lnTo>
                <a:lnTo>
                  <a:pt x="227122" y="1539479"/>
                </a:lnTo>
                <a:lnTo>
                  <a:pt x="214813" y="1521619"/>
                </a:lnTo>
                <a:lnTo>
                  <a:pt x="190592" y="1486694"/>
                </a:lnTo>
                <a:lnTo>
                  <a:pt x="185827" y="1479154"/>
                </a:lnTo>
                <a:lnTo>
                  <a:pt x="181063" y="1470422"/>
                </a:lnTo>
                <a:lnTo>
                  <a:pt x="170342" y="1450579"/>
                </a:lnTo>
                <a:lnTo>
                  <a:pt x="164783" y="1441054"/>
                </a:lnTo>
                <a:lnTo>
                  <a:pt x="159224" y="1431132"/>
                </a:lnTo>
                <a:lnTo>
                  <a:pt x="156444" y="1427163"/>
                </a:lnTo>
                <a:lnTo>
                  <a:pt x="153268" y="1423194"/>
                </a:lnTo>
                <a:lnTo>
                  <a:pt x="149694" y="1419622"/>
                </a:lnTo>
                <a:lnTo>
                  <a:pt x="146518" y="1416447"/>
                </a:lnTo>
                <a:lnTo>
                  <a:pt x="143738" y="1413272"/>
                </a:lnTo>
                <a:lnTo>
                  <a:pt x="140959" y="1409304"/>
                </a:lnTo>
                <a:lnTo>
                  <a:pt x="138576" y="1404541"/>
                </a:lnTo>
                <a:lnTo>
                  <a:pt x="136591" y="1398985"/>
                </a:lnTo>
                <a:lnTo>
                  <a:pt x="134209" y="1393429"/>
                </a:lnTo>
                <a:lnTo>
                  <a:pt x="132620" y="1387475"/>
                </a:lnTo>
                <a:lnTo>
                  <a:pt x="129047" y="1373982"/>
                </a:lnTo>
                <a:lnTo>
                  <a:pt x="125870" y="1360488"/>
                </a:lnTo>
                <a:lnTo>
                  <a:pt x="122694" y="1346994"/>
                </a:lnTo>
                <a:lnTo>
                  <a:pt x="120311" y="1335485"/>
                </a:lnTo>
                <a:lnTo>
                  <a:pt x="117532" y="1325563"/>
                </a:lnTo>
                <a:lnTo>
                  <a:pt x="109194" y="1300560"/>
                </a:lnTo>
                <a:lnTo>
                  <a:pt x="100458" y="1276350"/>
                </a:lnTo>
                <a:lnTo>
                  <a:pt x="95296" y="1264047"/>
                </a:lnTo>
                <a:lnTo>
                  <a:pt x="90531" y="1252538"/>
                </a:lnTo>
                <a:lnTo>
                  <a:pt x="85767" y="1241425"/>
                </a:lnTo>
                <a:lnTo>
                  <a:pt x="80208" y="1229916"/>
                </a:lnTo>
                <a:lnTo>
                  <a:pt x="77031" y="1223566"/>
                </a:lnTo>
                <a:lnTo>
                  <a:pt x="73458" y="1217216"/>
                </a:lnTo>
                <a:lnTo>
                  <a:pt x="65119" y="1203722"/>
                </a:lnTo>
                <a:lnTo>
                  <a:pt x="55987" y="1190625"/>
                </a:lnTo>
                <a:lnTo>
                  <a:pt x="46457" y="1177132"/>
                </a:lnTo>
                <a:lnTo>
                  <a:pt x="26207" y="1150938"/>
                </a:lnTo>
                <a:lnTo>
                  <a:pt x="6353" y="1125538"/>
                </a:lnTo>
                <a:lnTo>
                  <a:pt x="3574" y="1121172"/>
                </a:lnTo>
                <a:lnTo>
                  <a:pt x="1589" y="1116410"/>
                </a:lnTo>
                <a:lnTo>
                  <a:pt x="397" y="1111250"/>
                </a:lnTo>
                <a:lnTo>
                  <a:pt x="0" y="1106091"/>
                </a:lnTo>
                <a:lnTo>
                  <a:pt x="0" y="1100535"/>
                </a:lnTo>
                <a:lnTo>
                  <a:pt x="794" y="1094582"/>
                </a:lnTo>
                <a:lnTo>
                  <a:pt x="1986" y="1088629"/>
                </a:lnTo>
                <a:lnTo>
                  <a:pt x="3574" y="1083072"/>
                </a:lnTo>
                <a:lnTo>
                  <a:pt x="5559" y="1077516"/>
                </a:lnTo>
                <a:lnTo>
                  <a:pt x="8339" y="1071960"/>
                </a:lnTo>
                <a:lnTo>
                  <a:pt x="11118" y="1066404"/>
                </a:lnTo>
                <a:lnTo>
                  <a:pt x="14295" y="1061641"/>
                </a:lnTo>
                <a:lnTo>
                  <a:pt x="17868" y="1056879"/>
                </a:lnTo>
                <a:lnTo>
                  <a:pt x="21045" y="1052910"/>
                </a:lnTo>
                <a:lnTo>
                  <a:pt x="24618" y="1048941"/>
                </a:lnTo>
                <a:lnTo>
                  <a:pt x="28192" y="1045766"/>
                </a:lnTo>
                <a:lnTo>
                  <a:pt x="33751" y="1041400"/>
                </a:lnTo>
                <a:lnTo>
                  <a:pt x="39310" y="1037432"/>
                </a:lnTo>
                <a:lnTo>
                  <a:pt x="45663" y="1034257"/>
                </a:lnTo>
                <a:lnTo>
                  <a:pt x="52016" y="1031479"/>
                </a:lnTo>
                <a:lnTo>
                  <a:pt x="58369" y="1029097"/>
                </a:lnTo>
                <a:lnTo>
                  <a:pt x="64722" y="1027113"/>
                </a:lnTo>
                <a:lnTo>
                  <a:pt x="71869" y="1025922"/>
                </a:lnTo>
                <a:lnTo>
                  <a:pt x="78619" y="1024732"/>
                </a:lnTo>
                <a:lnTo>
                  <a:pt x="85767" y="1023938"/>
                </a:lnTo>
                <a:lnTo>
                  <a:pt x="92517" y="1023541"/>
                </a:lnTo>
                <a:lnTo>
                  <a:pt x="100061" y="1023938"/>
                </a:lnTo>
                <a:lnTo>
                  <a:pt x="107208" y="1024335"/>
                </a:lnTo>
                <a:lnTo>
                  <a:pt x="114355" y="1024732"/>
                </a:lnTo>
                <a:lnTo>
                  <a:pt x="121503" y="1025922"/>
                </a:lnTo>
                <a:lnTo>
                  <a:pt x="129047" y="1027510"/>
                </a:lnTo>
                <a:lnTo>
                  <a:pt x="136194" y="1029097"/>
                </a:lnTo>
                <a:lnTo>
                  <a:pt x="143341" y="1031082"/>
                </a:lnTo>
                <a:lnTo>
                  <a:pt x="150488" y="1033066"/>
                </a:lnTo>
                <a:lnTo>
                  <a:pt x="157636" y="1035844"/>
                </a:lnTo>
                <a:lnTo>
                  <a:pt x="164783" y="1038622"/>
                </a:lnTo>
                <a:lnTo>
                  <a:pt x="171533" y="1041400"/>
                </a:lnTo>
                <a:lnTo>
                  <a:pt x="177886" y="1044972"/>
                </a:lnTo>
                <a:lnTo>
                  <a:pt x="185033" y="1048544"/>
                </a:lnTo>
                <a:lnTo>
                  <a:pt x="191386" y="1052116"/>
                </a:lnTo>
                <a:lnTo>
                  <a:pt x="197739" y="1055688"/>
                </a:lnTo>
                <a:lnTo>
                  <a:pt x="203695" y="1059657"/>
                </a:lnTo>
                <a:lnTo>
                  <a:pt x="209651" y="1064022"/>
                </a:lnTo>
                <a:lnTo>
                  <a:pt x="215210" y="1067991"/>
                </a:lnTo>
                <a:lnTo>
                  <a:pt x="220769" y="1072754"/>
                </a:lnTo>
                <a:lnTo>
                  <a:pt x="225534" y="1077516"/>
                </a:lnTo>
                <a:lnTo>
                  <a:pt x="230299" y="1081882"/>
                </a:lnTo>
                <a:lnTo>
                  <a:pt x="235064" y="1086644"/>
                </a:lnTo>
                <a:lnTo>
                  <a:pt x="239828" y="1092200"/>
                </a:lnTo>
                <a:lnTo>
                  <a:pt x="244593" y="1097757"/>
                </a:lnTo>
                <a:lnTo>
                  <a:pt x="252932" y="1109663"/>
                </a:lnTo>
                <a:lnTo>
                  <a:pt x="260873" y="1121966"/>
                </a:lnTo>
                <a:lnTo>
                  <a:pt x="268814" y="1135063"/>
                </a:lnTo>
                <a:lnTo>
                  <a:pt x="283903" y="1160463"/>
                </a:lnTo>
                <a:lnTo>
                  <a:pt x="291447" y="1173163"/>
                </a:lnTo>
                <a:lnTo>
                  <a:pt x="299388" y="1185069"/>
                </a:lnTo>
                <a:lnTo>
                  <a:pt x="306139" y="1195785"/>
                </a:lnTo>
                <a:lnTo>
                  <a:pt x="312889" y="1206897"/>
                </a:lnTo>
                <a:lnTo>
                  <a:pt x="327580" y="1230710"/>
                </a:lnTo>
                <a:lnTo>
                  <a:pt x="342272" y="1255713"/>
                </a:lnTo>
                <a:lnTo>
                  <a:pt x="357757" y="1281113"/>
                </a:lnTo>
                <a:lnTo>
                  <a:pt x="365699" y="1293416"/>
                </a:lnTo>
                <a:lnTo>
                  <a:pt x="373640" y="1305719"/>
                </a:lnTo>
                <a:lnTo>
                  <a:pt x="382375" y="1317229"/>
                </a:lnTo>
                <a:lnTo>
                  <a:pt x="390714" y="1328738"/>
                </a:lnTo>
                <a:lnTo>
                  <a:pt x="399846" y="1339454"/>
                </a:lnTo>
                <a:lnTo>
                  <a:pt x="409376" y="1348979"/>
                </a:lnTo>
                <a:lnTo>
                  <a:pt x="418905" y="1358504"/>
                </a:lnTo>
                <a:lnTo>
                  <a:pt x="423670" y="1362472"/>
                </a:lnTo>
                <a:lnTo>
                  <a:pt x="428832" y="1366441"/>
                </a:lnTo>
                <a:lnTo>
                  <a:pt x="437171" y="1372791"/>
                </a:lnTo>
                <a:lnTo>
                  <a:pt x="445112" y="1378744"/>
                </a:lnTo>
                <a:lnTo>
                  <a:pt x="453450" y="1383904"/>
                </a:lnTo>
                <a:lnTo>
                  <a:pt x="462186" y="1388666"/>
                </a:lnTo>
                <a:lnTo>
                  <a:pt x="470921" y="1392635"/>
                </a:lnTo>
                <a:lnTo>
                  <a:pt x="479260" y="1396207"/>
                </a:lnTo>
                <a:lnTo>
                  <a:pt x="488789" y="1399382"/>
                </a:lnTo>
                <a:lnTo>
                  <a:pt x="497525" y="1402160"/>
                </a:lnTo>
                <a:lnTo>
                  <a:pt x="506657" y="1404144"/>
                </a:lnTo>
                <a:lnTo>
                  <a:pt x="516187" y="1405732"/>
                </a:lnTo>
                <a:lnTo>
                  <a:pt x="525716" y="1407319"/>
                </a:lnTo>
                <a:lnTo>
                  <a:pt x="535246" y="1408113"/>
                </a:lnTo>
                <a:lnTo>
                  <a:pt x="545172" y="1408113"/>
                </a:lnTo>
                <a:lnTo>
                  <a:pt x="555099" y="1407716"/>
                </a:lnTo>
                <a:lnTo>
                  <a:pt x="565423" y="1406922"/>
                </a:lnTo>
                <a:lnTo>
                  <a:pt x="575746" y="1404938"/>
                </a:lnTo>
                <a:lnTo>
                  <a:pt x="578923" y="1404541"/>
                </a:lnTo>
                <a:lnTo>
                  <a:pt x="582497" y="1402954"/>
                </a:lnTo>
                <a:lnTo>
                  <a:pt x="586467" y="1401366"/>
                </a:lnTo>
                <a:lnTo>
                  <a:pt x="590041" y="1398985"/>
                </a:lnTo>
                <a:lnTo>
                  <a:pt x="594012" y="1395810"/>
                </a:lnTo>
                <a:lnTo>
                  <a:pt x="597585" y="1392635"/>
                </a:lnTo>
                <a:lnTo>
                  <a:pt x="601556" y="1389460"/>
                </a:lnTo>
                <a:lnTo>
                  <a:pt x="604335" y="1385491"/>
                </a:lnTo>
                <a:lnTo>
                  <a:pt x="609894" y="1379141"/>
                </a:lnTo>
                <a:lnTo>
                  <a:pt x="614659" y="1372394"/>
                </a:lnTo>
                <a:lnTo>
                  <a:pt x="619424" y="1365647"/>
                </a:lnTo>
                <a:lnTo>
                  <a:pt x="623394" y="1358900"/>
                </a:lnTo>
                <a:lnTo>
                  <a:pt x="627762" y="1352154"/>
                </a:lnTo>
                <a:lnTo>
                  <a:pt x="631336" y="1344613"/>
                </a:lnTo>
                <a:lnTo>
                  <a:pt x="634512" y="1337469"/>
                </a:lnTo>
                <a:lnTo>
                  <a:pt x="637292" y="1330325"/>
                </a:lnTo>
                <a:lnTo>
                  <a:pt x="640071" y="1323182"/>
                </a:lnTo>
                <a:lnTo>
                  <a:pt x="642057" y="1315244"/>
                </a:lnTo>
                <a:lnTo>
                  <a:pt x="644042" y="1307704"/>
                </a:lnTo>
                <a:lnTo>
                  <a:pt x="645233" y="1299766"/>
                </a:lnTo>
                <a:lnTo>
                  <a:pt x="646424" y="1291829"/>
                </a:lnTo>
                <a:lnTo>
                  <a:pt x="647218" y="1283891"/>
                </a:lnTo>
                <a:lnTo>
                  <a:pt x="647616" y="1275557"/>
                </a:lnTo>
                <a:lnTo>
                  <a:pt x="648013" y="1267619"/>
                </a:lnTo>
                <a:lnTo>
                  <a:pt x="647616" y="1259682"/>
                </a:lnTo>
                <a:lnTo>
                  <a:pt x="647218" y="1252538"/>
                </a:lnTo>
                <a:lnTo>
                  <a:pt x="646424" y="1245394"/>
                </a:lnTo>
                <a:lnTo>
                  <a:pt x="645233" y="1237457"/>
                </a:lnTo>
                <a:lnTo>
                  <a:pt x="466951" y="280988"/>
                </a:lnTo>
                <a:lnTo>
                  <a:pt x="465362" y="271463"/>
                </a:lnTo>
                <a:lnTo>
                  <a:pt x="464568" y="263128"/>
                </a:lnTo>
                <a:lnTo>
                  <a:pt x="464568" y="254397"/>
                </a:lnTo>
                <a:lnTo>
                  <a:pt x="464965" y="246857"/>
                </a:lnTo>
                <a:lnTo>
                  <a:pt x="465759" y="239316"/>
                </a:lnTo>
                <a:lnTo>
                  <a:pt x="467348" y="232569"/>
                </a:lnTo>
                <a:lnTo>
                  <a:pt x="468936" y="225822"/>
                </a:lnTo>
                <a:lnTo>
                  <a:pt x="471318" y="219869"/>
                </a:lnTo>
                <a:lnTo>
                  <a:pt x="473701" y="214313"/>
                </a:lnTo>
                <a:lnTo>
                  <a:pt x="476480" y="209153"/>
                </a:lnTo>
                <a:lnTo>
                  <a:pt x="479657" y="204391"/>
                </a:lnTo>
                <a:lnTo>
                  <a:pt x="482833" y="199628"/>
                </a:lnTo>
                <a:lnTo>
                  <a:pt x="486407" y="195263"/>
                </a:lnTo>
                <a:lnTo>
                  <a:pt x="490775" y="191691"/>
                </a:lnTo>
                <a:lnTo>
                  <a:pt x="494348" y="188119"/>
                </a:lnTo>
                <a:lnTo>
                  <a:pt x="498319" y="184944"/>
                </a:lnTo>
                <a:lnTo>
                  <a:pt x="502289" y="182166"/>
                </a:lnTo>
                <a:lnTo>
                  <a:pt x="506657" y="179785"/>
                </a:lnTo>
                <a:lnTo>
                  <a:pt x="514201" y="175419"/>
                </a:lnTo>
                <a:lnTo>
                  <a:pt x="522143" y="171450"/>
                </a:lnTo>
                <a:lnTo>
                  <a:pt x="528893" y="169069"/>
                </a:lnTo>
                <a:lnTo>
                  <a:pt x="534849" y="167482"/>
                </a:lnTo>
                <a:lnTo>
                  <a:pt x="539614" y="166291"/>
                </a:lnTo>
                <a:lnTo>
                  <a:pt x="543981" y="165497"/>
                </a:lnTo>
                <a:lnTo>
                  <a:pt x="552320" y="163910"/>
                </a:lnTo>
                <a:lnTo>
                  <a:pt x="561055" y="162719"/>
                </a:lnTo>
                <a:lnTo>
                  <a:pt x="569393" y="162322"/>
                </a:lnTo>
                <a:lnTo>
                  <a:pt x="577732" y="161925"/>
                </a:lnTo>
                <a:close/>
                <a:moveTo>
                  <a:pt x="576263" y="0"/>
                </a:moveTo>
                <a:lnTo>
                  <a:pt x="594539" y="397"/>
                </a:lnTo>
                <a:lnTo>
                  <a:pt x="612419" y="1589"/>
                </a:lnTo>
                <a:lnTo>
                  <a:pt x="630298" y="3973"/>
                </a:lnTo>
                <a:lnTo>
                  <a:pt x="647780" y="7151"/>
                </a:lnTo>
                <a:lnTo>
                  <a:pt x="664864" y="10727"/>
                </a:lnTo>
                <a:lnTo>
                  <a:pt x="681551" y="15098"/>
                </a:lnTo>
                <a:lnTo>
                  <a:pt x="697841" y="20263"/>
                </a:lnTo>
                <a:lnTo>
                  <a:pt x="714131" y="26620"/>
                </a:lnTo>
                <a:lnTo>
                  <a:pt x="729626" y="33374"/>
                </a:lnTo>
                <a:lnTo>
                  <a:pt x="745122" y="41321"/>
                </a:lnTo>
                <a:lnTo>
                  <a:pt x="759822" y="50062"/>
                </a:lnTo>
                <a:lnTo>
                  <a:pt x="774920" y="59200"/>
                </a:lnTo>
                <a:lnTo>
                  <a:pt x="788826" y="69530"/>
                </a:lnTo>
                <a:lnTo>
                  <a:pt x="803130" y="80655"/>
                </a:lnTo>
                <a:lnTo>
                  <a:pt x="816638" y="92575"/>
                </a:lnTo>
                <a:lnTo>
                  <a:pt x="830147" y="105289"/>
                </a:lnTo>
                <a:lnTo>
                  <a:pt x="842464" y="118798"/>
                </a:lnTo>
                <a:lnTo>
                  <a:pt x="854780" y="132307"/>
                </a:lnTo>
                <a:lnTo>
                  <a:pt x="865508" y="146610"/>
                </a:lnTo>
                <a:lnTo>
                  <a:pt x="876235" y="160516"/>
                </a:lnTo>
                <a:lnTo>
                  <a:pt x="885374" y="175615"/>
                </a:lnTo>
                <a:lnTo>
                  <a:pt x="894115" y="190315"/>
                </a:lnTo>
                <a:lnTo>
                  <a:pt x="901664" y="205811"/>
                </a:lnTo>
                <a:lnTo>
                  <a:pt x="908815" y="221306"/>
                </a:lnTo>
                <a:lnTo>
                  <a:pt x="915172" y="237596"/>
                </a:lnTo>
                <a:lnTo>
                  <a:pt x="920337" y="253886"/>
                </a:lnTo>
                <a:lnTo>
                  <a:pt x="924708" y="270574"/>
                </a:lnTo>
                <a:lnTo>
                  <a:pt x="928284" y="287658"/>
                </a:lnTo>
                <a:lnTo>
                  <a:pt x="931462" y="304743"/>
                </a:lnTo>
                <a:lnTo>
                  <a:pt x="933449" y="322622"/>
                </a:lnTo>
                <a:lnTo>
                  <a:pt x="934641" y="340502"/>
                </a:lnTo>
                <a:lnTo>
                  <a:pt x="935038" y="359175"/>
                </a:lnTo>
                <a:lnTo>
                  <a:pt x="934641" y="377452"/>
                </a:lnTo>
                <a:lnTo>
                  <a:pt x="933449" y="395331"/>
                </a:lnTo>
                <a:lnTo>
                  <a:pt x="931462" y="413211"/>
                </a:lnTo>
                <a:lnTo>
                  <a:pt x="928284" y="430693"/>
                </a:lnTo>
                <a:lnTo>
                  <a:pt x="924708" y="447777"/>
                </a:lnTo>
                <a:lnTo>
                  <a:pt x="920337" y="464465"/>
                </a:lnTo>
                <a:lnTo>
                  <a:pt x="915172" y="480755"/>
                </a:lnTo>
                <a:lnTo>
                  <a:pt x="908815" y="496647"/>
                </a:lnTo>
                <a:lnTo>
                  <a:pt x="901664" y="512540"/>
                </a:lnTo>
                <a:lnTo>
                  <a:pt x="894115" y="527638"/>
                </a:lnTo>
                <a:lnTo>
                  <a:pt x="885374" y="543134"/>
                </a:lnTo>
                <a:lnTo>
                  <a:pt x="876235" y="557437"/>
                </a:lnTo>
                <a:lnTo>
                  <a:pt x="865508" y="572138"/>
                </a:lnTo>
                <a:lnTo>
                  <a:pt x="854780" y="585647"/>
                </a:lnTo>
                <a:lnTo>
                  <a:pt x="842464" y="599553"/>
                </a:lnTo>
                <a:lnTo>
                  <a:pt x="830147" y="612664"/>
                </a:lnTo>
                <a:lnTo>
                  <a:pt x="830147" y="613061"/>
                </a:lnTo>
                <a:lnTo>
                  <a:pt x="822201" y="620611"/>
                </a:lnTo>
                <a:lnTo>
                  <a:pt x="813857" y="628160"/>
                </a:lnTo>
                <a:lnTo>
                  <a:pt x="805911" y="634914"/>
                </a:lnTo>
                <a:lnTo>
                  <a:pt x="797964" y="641668"/>
                </a:lnTo>
                <a:lnTo>
                  <a:pt x="791607" y="619419"/>
                </a:lnTo>
                <a:lnTo>
                  <a:pt x="785250" y="597963"/>
                </a:lnTo>
                <a:lnTo>
                  <a:pt x="778496" y="576111"/>
                </a:lnTo>
                <a:lnTo>
                  <a:pt x="771344" y="553861"/>
                </a:lnTo>
                <a:lnTo>
                  <a:pt x="780880" y="543928"/>
                </a:lnTo>
                <a:lnTo>
                  <a:pt x="790018" y="533201"/>
                </a:lnTo>
                <a:lnTo>
                  <a:pt x="798759" y="522473"/>
                </a:lnTo>
                <a:lnTo>
                  <a:pt x="806705" y="511745"/>
                </a:lnTo>
                <a:lnTo>
                  <a:pt x="813857" y="500223"/>
                </a:lnTo>
                <a:lnTo>
                  <a:pt x="820611" y="488701"/>
                </a:lnTo>
                <a:lnTo>
                  <a:pt x="826571" y="476782"/>
                </a:lnTo>
                <a:lnTo>
                  <a:pt x="831736" y="464862"/>
                </a:lnTo>
                <a:lnTo>
                  <a:pt x="836504" y="452545"/>
                </a:lnTo>
                <a:lnTo>
                  <a:pt x="840477" y="439831"/>
                </a:lnTo>
                <a:lnTo>
                  <a:pt x="844053" y="427117"/>
                </a:lnTo>
                <a:lnTo>
                  <a:pt x="846834" y="414005"/>
                </a:lnTo>
                <a:lnTo>
                  <a:pt x="849218" y="400894"/>
                </a:lnTo>
                <a:lnTo>
                  <a:pt x="850807" y="386988"/>
                </a:lnTo>
                <a:lnTo>
                  <a:pt x="851602" y="373479"/>
                </a:lnTo>
                <a:lnTo>
                  <a:pt x="851999" y="359175"/>
                </a:lnTo>
                <a:lnTo>
                  <a:pt x="851602" y="344872"/>
                </a:lnTo>
                <a:lnTo>
                  <a:pt x="850807" y="330966"/>
                </a:lnTo>
                <a:lnTo>
                  <a:pt x="849218" y="317457"/>
                </a:lnTo>
                <a:lnTo>
                  <a:pt x="846834" y="303948"/>
                </a:lnTo>
                <a:lnTo>
                  <a:pt x="844053" y="291234"/>
                </a:lnTo>
                <a:lnTo>
                  <a:pt x="840477" y="278123"/>
                </a:lnTo>
                <a:lnTo>
                  <a:pt x="836504" y="265806"/>
                </a:lnTo>
                <a:lnTo>
                  <a:pt x="831736" y="253092"/>
                </a:lnTo>
                <a:lnTo>
                  <a:pt x="826571" y="241172"/>
                </a:lnTo>
                <a:lnTo>
                  <a:pt x="820611" y="229253"/>
                </a:lnTo>
                <a:lnTo>
                  <a:pt x="813460" y="217730"/>
                </a:lnTo>
                <a:lnTo>
                  <a:pt x="806308" y="206605"/>
                </a:lnTo>
                <a:lnTo>
                  <a:pt x="798759" y="195481"/>
                </a:lnTo>
                <a:lnTo>
                  <a:pt x="789621" y="185150"/>
                </a:lnTo>
                <a:lnTo>
                  <a:pt x="780880" y="174820"/>
                </a:lnTo>
                <a:lnTo>
                  <a:pt x="770947" y="164092"/>
                </a:lnTo>
                <a:lnTo>
                  <a:pt x="760617" y="154556"/>
                </a:lnTo>
                <a:lnTo>
                  <a:pt x="750287" y="145021"/>
                </a:lnTo>
                <a:lnTo>
                  <a:pt x="739559" y="136677"/>
                </a:lnTo>
                <a:lnTo>
                  <a:pt x="728434" y="129128"/>
                </a:lnTo>
                <a:lnTo>
                  <a:pt x="717310" y="121976"/>
                </a:lnTo>
                <a:lnTo>
                  <a:pt x="705788" y="114825"/>
                </a:lnTo>
                <a:lnTo>
                  <a:pt x="693868" y="108865"/>
                </a:lnTo>
                <a:lnTo>
                  <a:pt x="682346" y="103700"/>
                </a:lnTo>
                <a:lnTo>
                  <a:pt x="669632" y="98932"/>
                </a:lnTo>
                <a:lnTo>
                  <a:pt x="657315" y="94959"/>
                </a:lnTo>
                <a:lnTo>
                  <a:pt x="644204" y="91383"/>
                </a:lnTo>
                <a:lnTo>
                  <a:pt x="631490" y="88204"/>
                </a:lnTo>
                <a:lnTo>
                  <a:pt x="617584" y="86218"/>
                </a:lnTo>
                <a:lnTo>
                  <a:pt x="604472" y="84628"/>
                </a:lnTo>
                <a:lnTo>
                  <a:pt x="590169" y="83436"/>
                </a:lnTo>
                <a:lnTo>
                  <a:pt x="576263" y="83436"/>
                </a:lnTo>
                <a:lnTo>
                  <a:pt x="561960" y="83436"/>
                </a:lnTo>
                <a:lnTo>
                  <a:pt x="548451" y="84628"/>
                </a:lnTo>
                <a:lnTo>
                  <a:pt x="534545" y="86218"/>
                </a:lnTo>
                <a:lnTo>
                  <a:pt x="521434" y="88204"/>
                </a:lnTo>
                <a:lnTo>
                  <a:pt x="507925" y="91383"/>
                </a:lnTo>
                <a:lnTo>
                  <a:pt x="495211" y="94959"/>
                </a:lnTo>
                <a:lnTo>
                  <a:pt x="482497" y="98932"/>
                </a:lnTo>
                <a:lnTo>
                  <a:pt x="470578" y="103700"/>
                </a:lnTo>
                <a:lnTo>
                  <a:pt x="458658" y="108865"/>
                </a:lnTo>
                <a:lnTo>
                  <a:pt x="446341" y="114825"/>
                </a:lnTo>
                <a:lnTo>
                  <a:pt x="435217" y="121976"/>
                </a:lnTo>
                <a:lnTo>
                  <a:pt x="423694" y="129128"/>
                </a:lnTo>
                <a:lnTo>
                  <a:pt x="412967" y="136677"/>
                </a:lnTo>
                <a:lnTo>
                  <a:pt x="401842" y="145021"/>
                </a:lnTo>
                <a:lnTo>
                  <a:pt x="391512" y="154556"/>
                </a:lnTo>
                <a:lnTo>
                  <a:pt x="381579" y="164092"/>
                </a:lnTo>
                <a:lnTo>
                  <a:pt x="381182" y="164092"/>
                </a:lnTo>
                <a:lnTo>
                  <a:pt x="371249" y="174820"/>
                </a:lnTo>
                <a:lnTo>
                  <a:pt x="362111" y="185150"/>
                </a:lnTo>
                <a:lnTo>
                  <a:pt x="353767" y="195481"/>
                </a:lnTo>
                <a:lnTo>
                  <a:pt x="345821" y="207003"/>
                </a:lnTo>
                <a:lnTo>
                  <a:pt x="338669" y="218128"/>
                </a:lnTo>
                <a:lnTo>
                  <a:pt x="331915" y="229253"/>
                </a:lnTo>
                <a:lnTo>
                  <a:pt x="325955" y="241172"/>
                </a:lnTo>
                <a:lnTo>
                  <a:pt x="320790" y="253092"/>
                </a:lnTo>
                <a:lnTo>
                  <a:pt x="315625" y="265806"/>
                </a:lnTo>
                <a:lnTo>
                  <a:pt x="311652" y="278123"/>
                </a:lnTo>
                <a:lnTo>
                  <a:pt x="308473" y="291234"/>
                </a:lnTo>
                <a:lnTo>
                  <a:pt x="305692" y="303948"/>
                </a:lnTo>
                <a:lnTo>
                  <a:pt x="303308" y="317457"/>
                </a:lnTo>
                <a:lnTo>
                  <a:pt x="301719" y="330966"/>
                </a:lnTo>
                <a:lnTo>
                  <a:pt x="300924" y="345269"/>
                </a:lnTo>
                <a:lnTo>
                  <a:pt x="300527" y="359175"/>
                </a:lnTo>
                <a:lnTo>
                  <a:pt x="300924" y="373479"/>
                </a:lnTo>
                <a:lnTo>
                  <a:pt x="301719" y="386988"/>
                </a:lnTo>
                <a:lnTo>
                  <a:pt x="303308" y="400894"/>
                </a:lnTo>
                <a:lnTo>
                  <a:pt x="305692" y="414005"/>
                </a:lnTo>
                <a:lnTo>
                  <a:pt x="308473" y="427514"/>
                </a:lnTo>
                <a:lnTo>
                  <a:pt x="311652" y="440228"/>
                </a:lnTo>
                <a:lnTo>
                  <a:pt x="315625" y="452545"/>
                </a:lnTo>
                <a:lnTo>
                  <a:pt x="320790" y="464862"/>
                </a:lnTo>
                <a:lnTo>
                  <a:pt x="325955" y="476782"/>
                </a:lnTo>
                <a:lnTo>
                  <a:pt x="331915" y="489098"/>
                </a:lnTo>
                <a:lnTo>
                  <a:pt x="338669" y="500223"/>
                </a:lnTo>
                <a:lnTo>
                  <a:pt x="345821" y="511745"/>
                </a:lnTo>
                <a:lnTo>
                  <a:pt x="353767" y="522870"/>
                </a:lnTo>
                <a:lnTo>
                  <a:pt x="362111" y="533201"/>
                </a:lnTo>
                <a:lnTo>
                  <a:pt x="371249" y="543928"/>
                </a:lnTo>
                <a:lnTo>
                  <a:pt x="381182" y="554258"/>
                </a:lnTo>
                <a:lnTo>
                  <a:pt x="387539" y="560218"/>
                </a:lnTo>
                <a:lnTo>
                  <a:pt x="393896" y="566575"/>
                </a:lnTo>
                <a:lnTo>
                  <a:pt x="400650" y="572138"/>
                </a:lnTo>
                <a:lnTo>
                  <a:pt x="407405" y="577700"/>
                </a:lnTo>
                <a:lnTo>
                  <a:pt x="414159" y="582468"/>
                </a:lnTo>
                <a:lnTo>
                  <a:pt x="420913" y="587633"/>
                </a:lnTo>
                <a:lnTo>
                  <a:pt x="428065" y="592401"/>
                </a:lnTo>
                <a:lnTo>
                  <a:pt x="435614" y="597169"/>
                </a:lnTo>
                <a:lnTo>
                  <a:pt x="442368" y="601142"/>
                </a:lnTo>
                <a:lnTo>
                  <a:pt x="449917" y="605115"/>
                </a:lnTo>
                <a:lnTo>
                  <a:pt x="457069" y="608691"/>
                </a:lnTo>
                <a:lnTo>
                  <a:pt x="465015" y="612267"/>
                </a:lnTo>
                <a:lnTo>
                  <a:pt x="472564" y="615445"/>
                </a:lnTo>
                <a:lnTo>
                  <a:pt x="480113" y="618227"/>
                </a:lnTo>
                <a:lnTo>
                  <a:pt x="488457" y="621008"/>
                </a:lnTo>
                <a:lnTo>
                  <a:pt x="496403" y="623789"/>
                </a:lnTo>
                <a:lnTo>
                  <a:pt x="498787" y="634914"/>
                </a:lnTo>
                <a:lnTo>
                  <a:pt x="501171" y="645642"/>
                </a:lnTo>
                <a:lnTo>
                  <a:pt x="505541" y="667891"/>
                </a:lnTo>
                <a:lnTo>
                  <a:pt x="508720" y="690141"/>
                </a:lnTo>
                <a:lnTo>
                  <a:pt x="511501" y="712788"/>
                </a:lnTo>
                <a:lnTo>
                  <a:pt x="498390" y="710404"/>
                </a:lnTo>
                <a:lnTo>
                  <a:pt x="484881" y="707226"/>
                </a:lnTo>
                <a:lnTo>
                  <a:pt x="472167" y="703253"/>
                </a:lnTo>
                <a:lnTo>
                  <a:pt x="459453" y="699279"/>
                </a:lnTo>
                <a:lnTo>
                  <a:pt x="446739" y="694909"/>
                </a:lnTo>
                <a:lnTo>
                  <a:pt x="434819" y="690141"/>
                </a:lnTo>
                <a:lnTo>
                  <a:pt x="422503" y="684579"/>
                </a:lnTo>
                <a:lnTo>
                  <a:pt x="410583" y="678619"/>
                </a:lnTo>
                <a:lnTo>
                  <a:pt x="398664" y="671864"/>
                </a:lnTo>
                <a:lnTo>
                  <a:pt x="387142" y="665110"/>
                </a:lnTo>
                <a:lnTo>
                  <a:pt x="376017" y="657561"/>
                </a:lnTo>
                <a:lnTo>
                  <a:pt x="364892" y="649615"/>
                </a:lnTo>
                <a:lnTo>
                  <a:pt x="354164" y="641271"/>
                </a:lnTo>
                <a:lnTo>
                  <a:pt x="343040" y="632133"/>
                </a:lnTo>
                <a:lnTo>
                  <a:pt x="332709" y="622994"/>
                </a:lnTo>
                <a:lnTo>
                  <a:pt x="322379" y="612664"/>
                </a:lnTo>
                <a:lnTo>
                  <a:pt x="309665" y="599553"/>
                </a:lnTo>
                <a:lnTo>
                  <a:pt x="297746" y="585647"/>
                </a:lnTo>
                <a:lnTo>
                  <a:pt x="286621" y="572138"/>
                </a:lnTo>
                <a:lnTo>
                  <a:pt x="276291" y="557437"/>
                </a:lnTo>
                <a:lnTo>
                  <a:pt x="267153" y="543134"/>
                </a:lnTo>
                <a:lnTo>
                  <a:pt x="258412" y="527638"/>
                </a:lnTo>
                <a:lnTo>
                  <a:pt x="250465" y="512540"/>
                </a:lnTo>
                <a:lnTo>
                  <a:pt x="243711" y="496647"/>
                </a:lnTo>
                <a:lnTo>
                  <a:pt x="237751" y="480755"/>
                </a:lnTo>
                <a:lnTo>
                  <a:pt x="231792" y="464465"/>
                </a:lnTo>
                <a:lnTo>
                  <a:pt x="227421" y="447777"/>
                </a:lnTo>
                <a:lnTo>
                  <a:pt x="223845" y="430693"/>
                </a:lnTo>
                <a:lnTo>
                  <a:pt x="221064" y="413211"/>
                </a:lnTo>
                <a:lnTo>
                  <a:pt x="219078" y="395331"/>
                </a:lnTo>
                <a:lnTo>
                  <a:pt x="217886" y="377452"/>
                </a:lnTo>
                <a:lnTo>
                  <a:pt x="217488" y="359175"/>
                </a:lnTo>
                <a:lnTo>
                  <a:pt x="217886" y="340502"/>
                </a:lnTo>
                <a:lnTo>
                  <a:pt x="219078" y="322622"/>
                </a:lnTo>
                <a:lnTo>
                  <a:pt x="221064" y="304743"/>
                </a:lnTo>
                <a:lnTo>
                  <a:pt x="223845" y="287658"/>
                </a:lnTo>
                <a:lnTo>
                  <a:pt x="227421" y="270574"/>
                </a:lnTo>
                <a:lnTo>
                  <a:pt x="231792" y="253886"/>
                </a:lnTo>
                <a:lnTo>
                  <a:pt x="237751" y="237596"/>
                </a:lnTo>
                <a:lnTo>
                  <a:pt x="243711" y="221306"/>
                </a:lnTo>
                <a:lnTo>
                  <a:pt x="250465" y="205811"/>
                </a:lnTo>
                <a:lnTo>
                  <a:pt x="258412" y="190315"/>
                </a:lnTo>
                <a:lnTo>
                  <a:pt x="267153" y="175615"/>
                </a:lnTo>
                <a:lnTo>
                  <a:pt x="276291" y="160516"/>
                </a:lnTo>
                <a:lnTo>
                  <a:pt x="286621" y="146610"/>
                </a:lnTo>
                <a:lnTo>
                  <a:pt x="297746" y="132307"/>
                </a:lnTo>
                <a:lnTo>
                  <a:pt x="309665" y="118798"/>
                </a:lnTo>
                <a:lnTo>
                  <a:pt x="322379" y="105289"/>
                </a:lnTo>
                <a:lnTo>
                  <a:pt x="335491" y="92575"/>
                </a:lnTo>
                <a:lnTo>
                  <a:pt x="349397" y="80655"/>
                </a:lnTo>
                <a:lnTo>
                  <a:pt x="363303" y="69530"/>
                </a:lnTo>
                <a:lnTo>
                  <a:pt x="378003" y="59200"/>
                </a:lnTo>
                <a:lnTo>
                  <a:pt x="392307" y="50062"/>
                </a:lnTo>
                <a:lnTo>
                  <a:pt x="407405" y="41321"/>
                </a:lnTo>
                <a:lnTo>
                  <a:pt x="422900" y="33374"/>
                </a:lnTo>
                <a:lnTo>
                  <a:pt x="438395" y="26620"/>
                </a:lnTo>
                <a:lnTo>
                  <a:pt x="454288" y="20263"/>
                </a:lnTo>
                <a:lnTo>
                  <a:pt x="470975" y="15098"/>
                </a:lnTo>
                <a:lnTo>
                  <a:pt x="487662" y="10727"/>
                </a:lnTo>
                <a:lnTo>
                  <a:pt x="504747" y="7151"/>
                </a:lnTo>
                <a:lnTo>
                  <a:pt x="522228" y="3973"/>
                </a:lnTo>
                <a:lnTo>
                  <a:pt x="539710" y="1589"/>
                </a:lnTo>
                <a:lnTo>
                  <a:pt x="557589" y="397"/>
                </a:lnTo>
                <a:lnTo>
                  <a:pt x="57626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pic>
        <p:nvPicPr>
          <p:cNvPr id="4" name="图片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78967" y="3218879"/>
            <a:ext cx="4752528" cy="2542049"/>
          </a:xfrm>
          <a:prstGeom prst="rect">
            <a:avLst/>
          </a:prstGeom>
          <a:ln>
            <a:solidFill>
              <a:schemeClr val="tx1"/>
            </a:solidFill>
            <a:prstDash val="lgDash"/>
          </a:ln>
        </p:spPr>
      </p:pic>
      <p:sp>
        <p:nvSpPr>
          <p:cNvPr id="7" name="右箭头 6"/>
          <p:cNvSpPr/>
          <p:nvPr/>
        </p:nvSpPr>
        <p:spPr bwMode="auto">
          <a:xfrm>
            <a:off x="6744072" y="4005064"/>
            <a:ext cx="312183" cy="288032"/>
          </a:xfrm>
          <a:prstGeom prst="rightArrow">
            <a:avLst/>
          </a:prstGeom>
          <a:solidFill>
            <a:srgbClr val="FF0000"/>
          </a:solidFill>
          <a:ln>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11" name="矩形 10"/>
          <p:cNvSpPr/>
          <p:nvPr/>
        </p:nvSpPr>
        <p:spPr>
          <a:xfrm>
            <a:off x="8610162" y="5373216"/>
            <a:ext cx="792088"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KSO_Shape"/>
          <p:cNvSpPr>
            <a:spLocks/>
          </p:cNvSpPr>
          <p:nvPr/>
        </p:nvSpPr>
        <p:spPr bwMode="auto">
          <a:xfrm>
            <a:off x="9120336" y="5488659"/>
            <a:ext cx="406903" cy="644218"/>
          </a:xfrm>
          <a:custGeom>
            <a:avLst/>
            <a:gdLst/>
            <a:ahLst/>
            <a:cxnLst/>
            <a:rect l="0" t="0" r="r" b="b"/>
            <a:pathLst>
              <a:path w="1646238" h="2433638">
                <a:moveTo>
                  <a:pt x="577732" y="161925"/>
                </a:moveTo>
                <a:lnTo>
                  <a:pt x="586070" y="162719"/>
                </a:lnTo>
                <a:lnTo>
                  <a:pt x="593614" y="163910"/>
                </a:lnTo>
                <a:lnTo>
                  <a:pt x="597585" y="164703"/>
                </a:lnTo>
                <a:lnTo>
                  <a:pt x="601953" y="165894"/>
                </a:lnTo>
                <a:lnTo>
                  <a:pt x="605526" y="167482"/>
                </a:lnTo>
                <a:lnTo>
                  <a:pt x="609100" y="169069"/>
                </a:lnTo>
                <a:lnTo>
                  <a:pt x="612674" y="171053"/>
                </a:lnTo>
                <a:lnTo>
                  <a:pt x="616247" y="173435"/>
                </a:lnTo>
                <a:lnTo>
                  <a:pt x="619821" y="176610"/>
                </a:lnTo>
                <a:lnTo>
                  <a:pt x="623394" y="179388"/>
                </a:lnTo>
                <a:lnTo>
                  <a:pt x="626968" y="182563"/>
                </a:lnTo>
                <a:lnTo>
                  <a:pt x="630145" y="186135"/>
                </a:lnTo>
                <a:lnTo>
                  <a:pt x="633321" y="190103"/>
                </a:lnTo>
                <a:lnTo>
                  <a:pt x="636498" y="194469"/>
                </a:lnTo>
                <a:lnTo>
                  <a:pt x="639674" y="199232"/>
                </a:lnTo>
                <a:lnTo>
                  <a:pt x="642454" y="204788"/>
                </a:lnTo>
                <a:lnTo>
                  <a:pt x="645233" y="210344"/>
                </a:lnTo>
                <a:lnTo>
                  <a:pt x="648013" y="216297"/>
                </a:lnTo>
                <a:lnTo>
                  <a:pt x="650792" y="222647"/>
                </a:lnTo>
                <a:lnTo>
                  <a:pt x="653969" y="229394"/>
                </a:lnTo>
                <a:lnTo>
                  <a:pt x="656351" y="237332"/>
                </a:lnTo>
                <a:lnTo>
                  <a:pt x="658733" y="245269"/>
                </a:lnTo>
                <a:lnTo>
                  <a:pt x="838208" y="927100"/>
                </a:lnTo>
                <a:lnTo>
                  <a:pt x="840193" y="928291"/>
                </a:lnTo>
                <a:lnTo>
                  <a:pt x="841781" y="933450"/>
                </a:lnTo>
                <a:lnTo>
                  <a:pt x="899356" y="921941"/>
                </a:lnTo>
                <a:lnTo>
                  <a:pt x="911665" y="922338"/>
                </a:lnTo>
                <a:lnTo>
                  <a:pt x="923180" y="923529"/>
                </a:lnTo>
                <a:lnTo>
                  <a:pt x="935489" y="924719"/>
                </a:lnTo>
                <a:lnTo>
                  <a:pt x="946607" y="926704"/>
                </a:lnTo>
                <a:lnTo>
                  <a:pt x="957725" y="929482"/>
                </a:lnTo>
                <a:lnTo>
                  <a:pt x="969240" y="932657"/>
                </a:lnTo>
                <a:lnTo>
                  <a:pt x="979960" y="936229"/>
                </a:lnTo>
                <a:lnTo>
                  <a:pt x="991078" y="939800"/>
                </a:lnTo>
                <a:lnTo>
                  <a:pt x="1001402" y="944166"/>
                </a:lnTo>
                <a:lnTo>
                  <a:pt x="1011726" y="948929"/>
                </a:lnTo>
                <a:lnTo>
                  <a:pt x="1022049" y="954485"/>
                </a:lnTo>
                <a:lnTo>
                  <a:pt x="1031976" y="960438"/>
                </a:lnTo>
                <a:lnTo>
                  <a:pt x="1041506" y="966788"/>
                </a:lnTo>
                <a:lnTo>
                  <a:pt x="1051432" y="973535"/>
                </a:lnTo>
                <a:lnTo>
                  <a:pt x="1060565" y="980679"/>
                </a:lnTo>
                <a:lnTo>
                  <a:pt x="1069697" y="988616"/>
                </a:lnTo>
                <a:lnTo>
                  <a:pt x="1076050" y="994172"/>
                </a:lnTo>
                <a:lnTo>
                  <a:pt x="1081212" y="999729"/>
                </a:lnTo>
                <a:lnTo>
                  <a:pt x="1086374" y="1005682"/>
                </a:lnTo>
                <a:lnTo>
                  <a:pt x="1090345" y="1012032"/>
                </a:lnTo>
                <a:lnTo>
                  <a:pt x="1126478" y="1071960"/>
                </a:lnTo>
                <a:lnTo>
                  <a:pt x="1183258" y="1074341"/>
                </a:lnTo>
                <a:lnTo>
                  <a:pt x="1184847" y="1075532"/>
                </a:lnTo>
                <a:lnTo>
                  <a:pt x="1199538" y="1077913"/>
                </a:lnTo>
                <a:lnTo>
                  <a:pt x="1214230" y="1081088"/>
                </a:lnTo>
                <a:lnTo>
                  <a:pt x="1228524" y="1085057"/>
                </a:lnTo>
                <a:lnTo>
                  <a:pt x="1242818" y="1089422"/>
                </a:lnTo>
                <a:lnTo>
                  <a:pt x="1256716" y="1094582"/>
                </a:lnTo>
                <a:lnTo>
                  <a:pt x="1271010" y="1100932"/>
                </a:lnTo>
                <a:lnTo>
                  <a:pt x="1284510" y="1106885"/>
                </a:lnTo>
                <a:lnTo>
                  <a:pt x="1298011" y="1114029"/>
                </a:lnTo>
                <a:lnTo>
                  <a:pt x="1310717" y="1121172"/>
                </a:lnTo>
                <a:lnTo>
                  <a:pt x="1323820" y="1129507"/>
                </a:lnTo>
                <a:lnTo>
                  <a:pt x="1336129" y="1137444"/>
                </a:lnTo>
                <a:lnTo>
                  <a:pt x="1348041" y="1146175"/>
                </a:lnTo>
                <a:lnTo>
                  <a:pt x="1359953" y="1155700"/>
                </a:lnTo>
                <a:lnTo>
                  <a:pt x="1371071" y="1165225"/>
                </a:lnTo>
                <a:lnTo>
                  <a:pt x="1381792" y="1175147"/>
                </a:lnTo>
                <a:lnTo>
                  <a:pt x="1392115" y="1185863"/>
                </a:lnTo>
                <a:lnTo>
                  <a:pt x="1408792" y="1204119"/>
                </a:lnTo>
                <a:lnTo>
                  <a:pt x="1424278" y="1223566"/>
                </a:lnTo>
                <a:lnTo>
                  <a:pt x="1439763" y="1243410"/>
                </a:lnTo>
                <a:lnTo>
                  <a:pt x="1454058" y="1263254"/>
                </a:lnTo>
                <a:lnTo>
                  <a:pt x="1467955" y="1283891"/>
                </a:lnTo>
                <a:lnTo>
                  <a:pt x="1480264" y="1305322"/>
                </a:lnTo>
                <a:lnTo>
                  <a:pt x="1492970" y="1327150"/>
                </a:lnTo>
                <a:lnTo>
                  <a:pt x="1504088" y="1348582"/>
                </a:lnTo>
                <a:lnTo>
                  <a:pt x="1505279" y="1351360"/>
                </a:lnTo>
                <a:lnTo>
                  <a:pt x="1506471" y="1352154"/>
                </a:lnTo>
                <a:lnTo>
                  <a:pt x="1508059" y="1352550"/>
                </a:lnTo>
                <a:lnTo>
                  <a:pt x="1518780" y="1353344"/>
                </a:lnTo>
                <a:lnTo>
                  <a:pt x="1528309" y="1355329"/>
                </a:lnTo>
                <a:lnTo>
                  <a:pt x="1537839" y="1357710"/>
                </a:lnTo>
                <a:lnTo>
                  <a:pt x="1546971" y="1360885"/>
                </a:lnTo>
                <a:lnTo>
                  <a:pt x="1555707" y="1364457"/>
                </a:lnTo>
                <a:lnTo>
                  <a:pt x="1563648" y="1368822"/>
                </a:lnTo>
                <a:lnTo>
                  <a:pt x="1571590" y="1373982"/>
                </a:lnTo>
                <a:lnTo>
                  <a:pt x="1578737" y="1379935"/>
                </a:lnTo>
                <a:lnTo>
                  <a:pt x="1585487" y="1385888"/>
                </a:lnTo>
                <a:lnTo>
                  <a:pt x="1591840" y="1392238"/>
                </a:lnTo>
                <a:lnTo>
                  <a:pt x="1597796" y="1398985"/>
                </a:lnTo>
                <a:lnTo>
                  <a:pt x="1603752" y="1406525"/>
                </a:lnTo>
                <a:lnTo>
                  <a:pt x="1608914" y="1413669"/>
                </a:lnTo>
                <a:lnTo>
                  <a:pt x="1613678" y="1421607"/>
                </a:lnTo>
                <a:lnTo>
                  <a:pt x="1618046" y="1429544"/>
                </a:lnTo>
                <a:lnTo>
                  <a:pt x="1622017" y="1437879"/>
                </a:lnTo>
                <a:lnTo>
                  <a:pt x="1625988" y="1446213"/>
                </a:lnTo>
                <a:lnTo>
                  <a:pt x="1629561" y="1454547"/>
                </a:lnTo>
                <a:lnTo>
                  <a:pt x="1632738" y="1463279"/>
                </a:lnTo>
                <a:lnTo>
                  <a:pt x="1635517" y="1471613"/>
                </a:lnTo>
                <a:lnTo>
                  <a:pt x="1637900" y="1479947"/>
                </a:lnTo>
                <a:lnTo>
                  <a:pt x="1639885" y="1488282"/>
                </a:lnTo>
                <a:lnTo>
                  <a:pt x="1641473" y="1497013"/>
                </a:lnTo>
                <a:lnTo>
                  <a:pt x="1643062" y="1504950"/>
                </a:lnTo>
                <a:lnTo>
                  <a:pt x="1644253" y="1512491"/>
                </a:lnTo>
                <a:lnTo>
                  <a:pt x="1645047" y="1520429"/>
                </a:lnTo>
                <a:lnTo>
                  <a:pt x="1645841" y="1527969"/>
                </a:lnTo>
                <a:lnTo>
                  <a:pt x="1646238" y="1534716"/>
                </a:lnTo>
                <a:lnTo>
                  <a:pt x="1646238" y="1541463"/>
                </a:lnTo>
                <a:lnTo>
                  <a:pt x="1646238" y="1548210"/>
                </a:lnTo>
                <a:lnTo>
                  <a:pt x="1645841" y="1553766"/>
                </a:lnTo>
                <a:lnTo>
                  <a:pt x="1645444" y="1558925"/>
                </a:lnTo>
                <a:lnTo>
                  <a:pt x="1643458" y="1570832"/>
                </a:lnTo>
                <a:lnTo>
                  <a:pt x="1642267" y="1583532"/>
                </a:lnTo>
                <a:lnTo>
                  <a:pt x="1641473" y="1595835"/>
                </a:lnTo>
                <a:lnTo>
                  <a:pt x="1640679" y="1608535"/>
                </a:lnTo>
                <a:lnTo>
                  <a:pt x="1634723" y="1749029"/>
                </a:lnTo>
                <a:lnTo>
                  <a:pt x="1628370" y="1889126"/>
                </a:lnTo>
                <a:lnTo>
                  <a:pt x="1627973" y="1902222"/>
                </a:lnTo>
                <a:lnTo>
                  <a:pt x="1626385" y="1915716"/>
                </a:lnTo>
                <a:lnTo>
                  <a:pt x="1625194" y="1928416"/>
                </a:lnTo>
                <a:lnTo>
                  <a:pt x="1623208" y="1941910"/>
                </a:lnTo>
                <a:lnTo>
                  <a:pt x="1621223" y="1954610"/>
                </a:lnTo>
                <a:lnTo>
                  <a:pt x="1618840" y="1968104"/>
                </a:lnTo>
                <a:lnTo>
                  <a:pt x="1616061" y="1980804"/>
                </a:lnTo>
                <a:lnTo>
                  <a:pt x="1612884" y="1993504"/>
                </a:lnTo>
                <a:lnTo>
                  <a:pt x="1604546" y="2026444"/>
                </a:lnTo>
                <a:lnTo>
                  <a:pt x="1595414" y="2058988"/>
                </a:lnTo>
                <a:lnTo>
                  <a:pt x="1586281" y="2091532"/>
                </a:lnTo>
                <a:lnTo>
                  <a:pt x="1577148" y="2123679"/>
                </a:lnTo>
                <a:lnTo>
                  <a:pt x="1579134" y="2125663"/>
                </a:lnTo>
                <a:lnTo>
                  <a:pt x="1617252" y="2294732"/>
                </a:lnTo>
                <a:lnTo>
                  <a:pt x="1571590" y="2303463"/>
                </a:lnTo>
                <a:lnTo>
                  <a:pt x="1487411" y="2318147"/>
                </a:lnTo>
                <a:lnTo>
                  <a:pt x="1251951" y="2359026"/>
                </a:lnTo>
                <a:lnTo>
                  <a:pt x="1000608" y="2402285"/>
                </a:lnTo>
                <a:lnTo>
                  <a:pt x="897370" y="2420541"/>
                </a:lnTo>
                <a:lnTo>
                  <a:pt x="824310" y="2433638"/>
                </a:lnTo>
                <a:lnTo>
                  <a:pt x="785398" y="2236391"/>
                </a:lnTo>
                <a:lnTo>
                  <a:pt x="781030" y="2228851"/>
                </a:lnTo>
                <a:lnTo>
                  <a:pt x="776662" y="2221707"/>
                </a:lnTo>
                <a:lnTo>
                  <a:pt x="771897" y="2214563"/>
                </a:lnTo>
                <a:lnTo>
                  <a:pt x="767133" y="2207816"/>
                </a:lnTo>
                <a:lnTo>
                  <a:pt x="761574" y="2201069"/>
                </a:lnTo>
                <a:lnTo>
                  <a:pt x="756015" y="2194719"/>
                </a:lnTo>
                <a:lnTo>
                  <a:pt x="750456" y="2188369"/>
                </a:lnTo>
                <a:lnTo>
                  <a:pt x="744897" y="2182416"/>
                </a:lnTo>
                <a:lnTo>
                  <a:pt x="738544" y="2176463"/>
                </a:lnTo>
                <a:lnTo>
                  <a:pt x="732191" y="2170907"/>
                </a:lnTo>
                <a:lnTo>
                  <a:pt x="725441" y="2165351"/>
                </a:lnTo>
                <a:lnTo>
                  <a:pt x="719088" y="2159794"/>
                </a:lnTo>
                <a:lnTo>
                  <a:pt x="711940" y="2155032"/>
                </a:lnTo>
                <a:lnTo>
                  <a:pt x="704396" y="2149873"/>
                </a:lnTo>
                <a:lnTo>
                  <a:pt x="697249" y="2145507"/>
                </a:lnTo>
                <a:lnTo>
                  <a:pt x="689705" y="2141141"/>
                </a:lnTo>
                <a:lnTo>
                  <a:pt x="678984" y="2135585"/>
                </a:lnTo>
                <a:lnTo>
                  <a:pt x="668660" y="2130029"/>
                </a:lnTo>
                <a:lnTo>
                  <a:pt x="648807" y="2118519"/>
                </a:lnTo>
                <a:lnTo>
                  <a:pt x="630145" y="2106216"/>
                </a:lnTo>
                <a:lnTo>
                  <a:pt x="611482" y="2093119"/>
                </a:lnTo>
                <a:lnTo>
                  <a:pt x="593217" y="2080022"/>
                </a:lnTo>
                <a:lnTo>
                  <a:pt x="576144" y="2065735"/>
                </a:lnTo>
                <a:lnTo>
                  <a:pt x="559070" y="2051447"/>
                </a:lnTo>
                <a:lnTo>
                  <a:pt x="543187" y="2035969"/>
                </a:lnTo>
                <a:lnTo>
                  <a:pt x="526907" y="2020491"/>
                </a:lnTo>
                <a:lnTo>
                  <a:pt x="511422" y="2004616"/>
                </a:lnTo>
                <a:lnTo>
                  <a:pt x="496333" y="1988344"/>
                </a:lnTo>
                <a:lnTo>
                  <a:pt x="481245" y="1971676"/>
                </a:lnTo>
                <a:lnTo>
                  <a:pt x="466951" y="1954610"/>
                </a:lnTo>
                <a:lnTo>
                  <a:pt x="452259" y="1937147"/>
                </a:lnTo>
                <a:lnTo>
                  <a:pt x="424067" y="1902222"/>
                </a:lnTo>
                <a:lnTo>
                  <a:pt x="418111" y="1894285"/>
                </a:lnTo>
                <a:lnTo>
                  <a:pt x="412552" y="1886744"/>
                </a:lnTo>
                <a:lnTo>
                  <a:pt x="401435" y="1870472"/>
                </a:lnTo>
                <a:lnTo>
                  <a:pt x="391508" y="1853804"/>
                </a:lnTo>
                <a:lnTo>
                  <a:pt x="381978" y="1837532"/>
                </a:lnTo>
                <a:lnTo>
                  <a:pt x="372846" y="1820069"/>
                </a:lnTo>
                <a:lnTo>
                  <a:pt x="364110" y="1803401"/>
                </a:lnTo>
                <a:lnTo>
                  <a:pt x="356169" y="1785541"/>
                </a:lnTo>
                <a:lnTo>
                  <a:pt x="348228" y="1768079"/>
                </a:lnTo>
                <a:lnTo>
                  <a:pt x="332345" y="1733551"/>
                </a:lnTo>
                <a:lnTo>
                  <a:pt x="324404" y="1716485"/>
                </a:lnTo>
                <a:lnTo>
                  <a:pt x="316065" y="1699022"/>
                </a:lnTo>
                <a:lnTo>
                  <a:pt x="307727" y="1682354"/>
                </a:lnTo>
                <a:lnTo>
                  <a:pt x="298991" y="1666082"/>
                </a:lnTo>
                <a:lnTo>
                  <a:pt x="289462" y="1649413"/>
                </a:lnTo>
                <a:lnTo>
                  <a:pt x="279535" y="1633935"/>
                </a:lnTo>
                <a:lnTo>
                  <a:pt x="275962" y="1624410"/>
                </a:lnTo>
                <a:lnTo>
                  <a:pt x="271594" y="1614885"/>
                </a:lnTo>
                <a:lnTo>
                  <a:pt x="266829" y="1605360"/>
                </a:lnTo>
                <a:lnTo>
                  <a:pt x="261667" y="1595835"/>
                </a:lnTo>
                <a:lnTo>
                  <a:pt x="256505" y="1586310"/>
                </a:lnTo>
                <a:lnTo>
                  <a:pt x="250946" y="1577182"/>
                </a:lnTo>
                <a:lnTo>
                  <a:pt x="239431" y="1558132"/>
                </a:lnTo>
                <a:lnTo>
                  <a:pt x="227122" y="1539479"/>
                </a:lnTo>
                <a:lnTo>
                  <a:pt x="214813" y="1521619"/>
                </a:lnTo>
                <a:lnTo>
                  <a:pt x="190592" y="1486694"/>
                </a:lnTo>
                <a:lnTo>
                  <a:pt x="185827" y="1479154"/>
                </a:lnTo>
                <a:lnTo>
                  <a:pt x="181063" y="1470422"/>
                </a:lnTo>
                <a:lnTo>
                  <a:pt x="170342" y="1450579"/>
                </a:lnTo>
                <a:lnTo>
                  <a:pt x="164783" y="1441054"/>
                </a:lnTo>
                <a:lnTo>
                  <a:pt x="159224" y="1431132"/>
                </a:lnTo>
                <a:lnTo>
                  <a:pt x="156444" y="1427163"/>
                </a:lnTo>
                <a:lnTo>
                  <a:pt x="153268" y="1423194"/>
                </a:lnTo>
                <a:lnTo>
                  <a:pt x="149694" y="1419622"/>
                </a:lnTo>
                <a:lnTo>
                  <a:pt x="146518" y="1416447"/>
                </a:lnTo>
                <a:lnTo>
                  <a:pt x="143738" y="1413272"/>
                </a:lnTo>
                <a:lnTo>
                  <a:pt x="140959" y="1409304"/>
                </a:lnTo>
                <a:lnTo>
                  <a:pt x="138576" y="1404541"/>
                </a:lnTo>
                <a:lnTo>
                  <a:pt x="136591" y="1398985"/>
                </a:lnTo>
                <a:lnTo>
                  <a:pt x="134209" y="1393429"/>
                </a:lnTo>
                <a:lnTo>
                  <a:pt x="132620" y="1387475"/>
                </a:lnTo>
                <a:lnTo>
                  <a:pt x="129047" y="1373982"/>
                </a:lnTo>
                <a:lnTo>
                  <a:pt x="125870" y="1360488"/>
                </a:lnTo>
                <a:lnTo>
                  <a:pt x="122694" y="1346994"/>
                </a:lnTo>
                <a:lnTo>
                  <a:pt x="120311" y="1335485"/>
                </a:lnTo>
                <a:lnTo>
                  <a:pt x="117532" y="1325563"/>
                </a:lnTo>
                <a:lnTo>
                  <a:pt x="109194" y="1300560"/>
                </a:lnTo>
                <a:lnTo>
                  <a:pt x="100458" y="1276350"/>
                </a:lnTo>
                <a:lnTo>
                  <a:pt x="95296" y="1264047"/>
                </a:lnTo>
                <a:lnTo>
                  <a:pt x="90531" y="1252538"/>
                </a:lnTo>
                <a:lnTo>
                  <a:pt x="85767" y="1241425"/>
                </a:lnTo>
                <a:lnTo>
                  <a:pt x="80208" y="1229916"/>
                </a:lnTo>
                <a:lnTo>
                  <a:pt x="77031" y="1223566"/>
                </a:lnTo>
                <a:lnTo>
                  <a:pt x="73458" y="1217216"/>
                </a:lnTo>
                <a:lnTo>
                  <a:pt x="65119" y="1203722"/>
                </a:lnTo>
                <a:lnTo>
                  <a:pt x="55987" y="1190625"/>
                </a:lnTo>
                <a:lnTo>
                  <a:pt x="46457" y="1177132"/>
                </a:lnTo>
                <a:lnTo>
                  <a:pt x="26207" y="1150938"/>
                </a:lnTo>
                <a:lnTo>
                  <a:pt x="6353" y="1125538"/>
                </a:lnTo>
                <a:lnTo>
                  <a:pt x="3574" y="1121172"/>
                </a:lnTo>
                <a:lnTo>
                  <a:pt x="1589" y="1116410"/>
                </a:lnTo>
                <a:lnTo>
                  <a:pt x="397" y="1111250"/>
                </a:lnTo>
                <a:lnTo>
                  <a:pt x="0" y="1106091"/>
                </a:lnTo>
                <a:lnTo>
                  <a:pt x="0" y="1100535"/>
                </a:lnTo>
                <a:lnTo>
                  <a:pt x="794" y="1094582"/>
                </a:lnTo>
                <a:lnTo>
                  <a:pt x="1986" y="1088629"/>
                </a:lnTo>
                <a:lnTo>
                  <a:pt x="3574" y="1083072"/>
                </a:lnTo>
                <a:lnTo>
                  <a:pt x="5559" y="1077516"/>
                </a:lnTo>
                <a:lnTo>
                  <a:pt x="8339" y="1071960"/>
                </a:lnTo>
                <a:lnTo>
                  <a:pt x="11118" y="1066404"/>
                </a:lnTo>
                <a:lnTo>
                  <a:pt x="14295" y="1061641"/>
                </a:lnTo>
                <a:lnTo>
                  <a:pt x="17868" y="1056879"/>
                </a:lnTo>
                <a:lnTo>
                  <a:pt x="21045" y="1052910"/>
                </a:lnTo>
                <a:lnTo>
                  <a:pt x="24618" y="1048941"/>
                </a:lnTo>
                <a:lnTo>
                  <a:pt x="28192" y="1045766"/>
                </a:lnTo>
                <a:lnTo>
                  <a:pt x="33751" y="1041400"/>
                </a:lnTo>
                <a:lnTo>
                  <a:pt x="39310" y="1037432"/>
                </a:lnTo>
                <a:lnTo>
                  <a:pt x="45663" y="1034257"/>
                </a:lnTo>
                <a:lnTo>
                  <a:pt x="52016" y="1031479"/>
                </a:lnTo>
                <a:lnTo>
                  <a:pt x="58369" y="1029097"/>
                </a:lnTo>
                <a:lnTo>
                  <a:pt x="64722" y="1027113"/>
                </a:lnTo>
                <a:lnTo>
                  <a:pt x="71869" y="1025922"/>
                </a:lnTo>
                <a:lnTo>
                  <a:pt x="78619" y="1024732"/>
                </a:lnTo>
                <a:lnTo>
                  <a:pt x="85767" y="1023938"/>
                </a:lnTo>
                <a:lnTo>
                  <a:pt x="92517" y="1023541"/>
                </a:lnTo>
                <a:lnTo>
                  <a:pt x="100061" y="1023938"/>
                </a:lnTo>
                <a:lnTo>
                  <a:pt x="107208" y="1024335"/>
                </a:lnTo>
                <a:lnTo>
                  <a:pt x="114355" y="1024732"/>
                </a:lnTo>
                <a:lnTo>
                  <a:pt x="121503" y="1025922"/>
                </a:lnTo>
                <a:lnTo>
                  <a:pt x="129047" y="1027510"/>
                </a:lnTo>
                <a:lnTo>
                  <a:pt x="136194" y="1029097"/>
                </a:lnTo>
                <a:lnTo>
                  <a:pt x="143341" y="1031082"/>
                </a:lnTo>
                <a:lnTo>
                  <a:pt x="150488" y="1033066"/>
                </a:lnTo>
                <a:lnTo>
                  <a:pt x="157636" y="1035844"/>
                </a:lnTo>
                <a:lnTo>
                  <a:pt x="164783" y="1038622"/>
                </a:lnTo>
                <a:lnTo>
                  <a:pt x="171533" y="1041400"/>
                </a:lnTo>
                <a:lnTo>
                  <a:pt x="177886" y="1044972"/>
                </a:lnTo>
                <a:lnTo>
                  <a:pt x="185033" y="1048544"/>
                </a:lnTo>
                <a:lnTo>
                  <a:pt x="191386" y="1052116"/>
                </a:lnTo>
                <a:lnTo>
                  <a:pt x="197739" y="1055688"/>
                </a:lnTo>
                <a:lnTo>
                  <a:pt x="203695" y="1059657"/>
                </a:lnTo>
                <a:lnTo>
                  <a:pt x="209651" y="1064022"/>
                </a:lnTo>
                <a:lnTo>
                  <a:pt x="215210" y="1067991"/>
                </a:lnTo>
                <a:lnTo>
                  <a:pt x="220769" y="1072754"/>
                </a:lnTo>
                <a:lnTo>
                  <a:pt x="225534" y="1077516"/>
                </a:lnTo>
                <a:lnTo>
                  <a:pt x="230299" y="1081882"/>
                </a:lnTo>
                <a:lnTo>
                  <a:pt x="235064" y="1086644"/>
                </a:lnTo>
                <a:lnTo>
                  <a:pt x="239828" y="1092200"/>
                </a:lnTo>
                <a:lnTo>
                  <a:pt x="244593" y="1097757"/>
                </a:lnTo>
                <a:lnTo>
                  <a:pt x="252932" y="1109663"/>
                </a:lnTo>
                <a:lnTo>
                  <a:pt x="260873" y="1121966"/>
                </a:lnTo>
                <a:lnTo>
                  <a:pt x="268814" y="1135063"/>
                </a:lnTo>
                <a:lnTo>
                  <a:pt x="283903" y="1160463"/>
                </a:lnTo>
                <a:lnTo>
                  <a:pt x="291447" y="1173163"/>
                </a:lnTo>
                <a:lnTo>
                  <a:pt x="299388" y="1185069"/>
                </a:lnTo>
                <a:lnTo>
                  <a:pt x="306139" y="1195785"/>
                </a:lnTo>
                <a:lnTo>
                  <a:pt x="312889" y="1206897"/>
                </a:lnTo>
                <a:lnTo>
                  <a:pt x="327580" y="1230710"/>
                </a:lnTo>
                <a:lnTo>
                  <a:pt x="342272" y="1255713"/>
                </a:lnTo>
                <a:lnTo>
                  <a:pt x="357757" y="1281113"/>
                </a:lnTo>
                <a:lnTo>
                  <a:pt x="365699" y="1293416"/>
                </a:lnTo>
                <a:lnTo>
                  <a:pt x="373640" y="1305719"/>
                </a:lnTo>
                <a:lnTo>
                  <a:pt x="382375" y="1317229"/>
                </a:lnTo>
                <a:lnTo>
                  <a:pt x="390714" y="1328738"/>
                </a:lnTo>
                <a:lnTo>
                  <a:pt x="399846" y="1339454"/>
                </a:lnTo>
                <a:lnTo>
                  <a:pt x="409376" y="1348979"/>
                </a:lnTo>
                <a:lnTo>
                  <a:pt x="418905" y="1358504"/>
                </a:lnTo>
                <a:lnTo>
                  <a:pt x="423670" y="1362472"/>
                </a:lnTo>
                <a:lnTo>
                  <a:pt x="428832" y="1366441"/>
                </a:lnTo>
                <a:lnTo>
                  <a:pt x="437171" y="1372791"/>
                </a:lnTo>
                <a:lnTo>
                  <a:pt x="445112" y="1378744"/>
                </a:lnTo>
                <a:lnTo>
                  <a:pt x="453450" y="1383904"/>
                </a:lnTo>
                <a:lnTo>
                  <a:pt x="462186" y="1388666"/>
                </a:lnTo>
                <a:lnTo>
                  <a:pt x="470921" y="1392635"/>
                </a:lnTo>
                <a:lnTo>
                  <a:pt x="479260" y="1396207"/>
                </a:lnTo>
                <a:lnTo>
                  <a:pt x="488789" y="1399382"/>
                </a:lnTo>
                <a:lnTo>
                  <a:pt x="497525" y="1402160"/>
                </a:lnTo>
                <a:lnTo>
                  <a:pt x="506657" y="1404144"/>
                </a:lnTo>
                <a:lnTo>
                  <a:pt x="516187" y="1405732"/>
                </a:lnTo>
                <a:lnTo>
                  <a:pt x="525716" y="1407319"/>
                </a:lnTo>
                <a:lnTo>
                  <a:pt x="535246" y="1408113"/>
                </a:lnTo>
                <a:lnTo>
                  <a:pt x="545172" y="1408113"/>
                </a:lnTo>
                <a:lnTo>
                  <a:pt x="555099" y="1407716"/>
                </a:lnTo>
                <a:lnTo>
                  <a:pt x="565423" y="1406922"/>
                </a:lnTo>
                <a:lnTo>
                  <a:pt x="575746" y="1404938"/>
                </a:lnTo>
                <a:lnTo>
                  <a:pt x="578923" y="1404541"/>
                </a:lnTo>
                <a:lnTo>
                  <a:pt x="582497" y="1402954"/>
                </a:lnTo>
                <a:lnTo>
                  <a:pt x="586467" y="1401366"/>
                </a:lnTo>
                <a:lnTo>
                  <a:pt x="590041" y="1398985"/>
                </a:lnTo>
                <a:lnTo>
                  <a:pt x="594012" y="1395810"/>
                </a:lnTo>
                <a:lnTo>
                  <a:pt x="597585" y="1392635"/>
                </a:lnTo>
                <a:lnTo>
                  <a:pt x="601556" y="1389460"/>
                </a:lnTo>
                <a:lnTo>
                  <a:pt x="604335" y="1385491"/>
                </a:lnTo>
                <a:lnTo>
                  <a:pt x="609894" y="1379141"/>
                </a:lnTo>
                <a:lnTo>
                  <a:pt x="614659" y="1372394"/>
                </a:lnTo>
                <a:lnTo>
                  <a:pt x="619424" y="1365647"/>
                </a:lnTo>
                <a:lnTo>
                  <a:pt x="623394" y="1358900"/>
                </a:lnTo>
                <a:lnTo>
                  <a:pt x="627762" y="1352154"/>
                </a:lnTo>
                <a:lnTo>
                  <a:pt x="631336" y="1344613"/>
                </a:lnTo>
                <a:lnTo>
                  <a:pt x="634512" y="1337469"/>
                </a:lnTo>
                <a:lnTo>
                  <a:pt x="637292" y="1330325"/>
                </a:lnTo>
                <a:lnTo>
                  <a:pt x="640071" y="1323182"/>
                </a:lnTo>
                <a:lnTo>
                  <a:pt x="642057" y="1315244"/>
                </a:lnTo>
                <a:lnTo>
                  <a:pt x="644042" y="1307704"/>
                </a:lnTo>
                <a:lnTo>
                  <a:pt x="645233" y="1299766"/>
                </a:lnTo>
                <a:lnTo>
                  <a:pt x="646424" y="1291829"/>
                </a:lnTo>
                <a:lnTo>
                  <a:pt x="647218" y="1283891"/>
                </a:lnTo>
                <a:lnTo>
                  <a:pt x="647616" y="1275557"/>
                </a:lnTo>
                <a:lnTo>
                  <a:pt x="648013" y="1267619"/>
                </a:lnTo>
                <a:lnTo>
                  <a:pt x="647616" y="1259682"/>
                </a:lnTo>
                <a:lnTo>
                  <a:pt x="647218" y="1252538"/>
                </a:lnTo>
                <a:lnTo>
                  <a:pt x="646424" y="1245394"/>
                </a:lnTo>
                <a:lnTo>
                  <a:pt x="645233" y="1237457"/>
                </a:lnTo>
                <a:lnTo>
                  <a:pt x="466951" y="280988"/>
                </a:lnTo>
                <a:lnTo>
                  <a:pt x="465362" y="271463"/>
                </a:lnTo>
                <a:lnTo>
                  <a:pt x="464568" y="263128"/>
                </a:lnTo>
                <a:lnTo>
                  <a:pt x="464568" y="254397"/>
                </a:lnTo>
                <a:lnTo>
                  <a:pt x="464965" y="246857"/>
                </a:lnTo>
                <a:lnTo>
                  <a:pt x="465759" y="239316"/>
                </a:lnTo>
                <a:lnTo>
                  <a:pt x="467348" y="232569"/>
                </a:lnTo>
                <a:lnTo>
                  <a:pt x="468936" y="225822"/>
                </a:lnTo>
                <a:lnTo>
                  <a:pt x="471318" y="219869"/>
                </a:lnTo>
                <a:lnTo>
                  <a:pt x="473701" y="214313"/>
                </a:lnTo>
                <a:lnTo>
                  <a:pt x="476480" y="209153"/>
                </a:lnTo>
                <a:lnTo>
                  <a:pt x="479657" y="204391"/>
                </a:lnTo>
                <a:lnTo>
                  <a:pt x="482833" y="199628"/>
                </a:lnTo>
                <a:lnTo>
                  <a:pt x="486407" y="195263"/>
                </a:lnTo>
                <a:lnTo>
                  <a:pt x="490775" y="191691"/>
                </a:lnTo>
                <a:lnTo>
                  <a:pt x="494348" y="188119"/>
                </a:lnTo>
                <a:lnTo>
                  <a:pt x="498319" y="184944"/>
                </a:lnTo>
                <a:lnTo>
                  <a:pt x="502289" y="182166"/>
                </a:lnTo>
                <a:lnTo>
                  <a:pt x="506657" y="179785"/>
                </a:lnTo>
                <a:lnTo>
                  <a:pt x="514201" y="175419"/>
                </a:lnTo>
                <a:lnTo>
                  <a:pt x="522143" y="171450"/>
                </a:lnTo>
                <a:lnTo>
                  <a:pt x="528893" y="169069"/>
                </a:lnTo>
                <a:lnTo>
                  <a:pt x="534849" y="167482"/>
                </a:lnTo>
                <a:lnTo>
                  <a:pt x="539614" y="166291"/>
                </a:lnTo>
                <a:lnTo>
                  <a:pt x="543981" y="165497"/>
                </a:lnTo>
                <a:lnTo>
                  <a:pt x="552320" y="163910"/>
                </a:lnTo>
                <a:lnTo>
                  <a:pt x="561055" y="162719"/>
                </a:lnTo>
                <a:lnTo>
                  <a:pt x="569393" y="162322"/>
                </a:lnTo>
                <a:lnTo>
                  <a:pt x="577732" y="161925"/>
                </a:lnTo>
                <a:close/>
                <a:moveTo>
                  <a:pt x="576263" y="0"/>
                </a:moveTo>
                <a:lnTo>
                  <a:pt x="594539" y="397"/>
                </a:lnTo>
                <a:lnTo>
                  <a:pt x="612419" y="1589"/>
                </a:lnTo>
                <a:lnTo>
                  <a:pt x="630298" y="3973"/>
                </a:lnTo>
                <a:lnTo>
                  <a:pt x="647780" y="7151"/>
                </a:lnTo>
                <a:lnTo>
                  <a:pt x="664864" y="10727"/>
                </a:lnTo>
                <a:lnTo>
                  <a:pt x="681551" y="15098"/>
                </a:lnTo>
                <a:lnTo>
                  <a:pt x="697841" y="20263"/>
                </a:lnTo>
                <a:lnTo>
                  <a:pt x="714131" y="26620"/>
                </a:lnTo>
                <a:lnTo>
                  <a:pt x="729626" y="33374"/>
                </a:lnTo>
                <a:lnTo>
                  <a:pt x="745122" y="41321"/>
                </a:lnTo>
                <a:lnTo>
                  <a:pt x="759822" y="50062"/>
                </a:lnTo>
                <a:lnTo>
                  <a:pt x="774920" y="59200"/>
                </a:lnTo>
                <a:lnTo>
                  <a:pt x="788826" y="69530"/>
                </a:lnTo>
                <a:lnTo>
                  <a:pt x="803130" y="80655"/>
                </a:lnTo>
                <a:lnTo>
                  <a:pt x="816638" y="92575"/>
                </a:lnTo>
                <a:lnTo>
                  <a:pt x="830147" y="105289"/>
                </a:lnTo>
                <a:lnTo>
                  <a:pt x="842464" y="118798"/>
                </a:lnTo>
                <a:lnTo>
                  <a:pt x="854780" y="132307"/>
                </a:lnTo>
                <a:lnTo>
                  <a:pt x="865508" y="146610"/>
                </a:lnTo>
                <a:lnTo>
                  <a:pt x="876235" y="160516"/>
                </a:lnTo>
                <a:lnTo>
                  <a:pt x="885374" y="175615"/>
                </a:lnTo>
                <a:lnTo>
                  <a:pt x="894115" y="190315"/>
                </a:lnTo>
                <a:lnTo>
                  <a:pt x="901664" y="205811"/>
                </a:lnTo>
                <a:lnTo>
                  <a:pt x="908815" y="221306"/>
                </a:lnTo>
                <a:lnTo>
                  <a:pt x="915172" y="237596"/>
                </a:lnTo>
                <a:lnTo>
                  <a:pt x="920337" y="253886"/>
                </a:lnTo>
                <a:lnTo>
                  <a:pt x="924708" y="270574"/>
                </a:lnTo>
                <a:lnTo>
                  <a:pt x="928284" y="287658"/>
                </a:lnTo>
                <a:lnTo>
                  <a:pt x="931462" y="304743"/>
                </a:lnTo>
                <a:lnTo>
                  <a:pt x="933449" y="322622"/>
                </a:lnTo>
                <a:lnTo>
                  <a:pt x="934641" y="340502"/>
                </a:lnTo>
                <a:lnTo>
                  <a:pt x="935038" y="359175"/>
                </a:lnTo>
                <a:lnTo>
                  <a:pt x="934641" y="377452"/>
                </a:lnTo>
                <a:lnTo>
                  <a:pt x="933449" y="395331"/>
                </a:lnTo>
                <a:lnTo>
                  <a:pt x="931462" y="413211"/>
                </a:lnTo>
                <a:lnTo>
                  <a:pt x="928284" y="430693"/>
                </a:lnTo>
                <a:lnTo>
                  <a:pt x="924708" y="447777"/>
                </a:lnTo>
                <a:lnTo>
                  <a:pt x="920337" y="464465"/>
                </a:lnTo>
                <a:lnTo>
                  <a:pt x="915172" y="480755"/>
                </a:lnTo>
                <a:lnTo>
                  <a:pt x="908815" y="496647"/>
                </a:lnTo>
                <a:lnTo>
                  <a:pt x="901664" y="512540"/>
                </a:lnTo>
                <a:lnTo>
                  <a:pt x="894115" y="527638"/>
                </a:lnTo>
                <a:lnTo>
                  <a:pt x="885374" y="543134"/>
                </a:lnTo>
                <a:lnTo>
                  <a:pt x="876235" y="557437"/>
                </a:lnTo>
                <a:lnTo>
                  <a:pt x="865508" y="572138"/>
                </a:lnTo>
                <a:lnTo>
                  <a:pt x="854780" y="585647"/>
                </a:lnTo>
                <a:lnTo>
                  <a:pt x="842464" y="599553"/>
                </a:lnTo>
                <a:lnTo>
                  <a:pt x="830147" y="612664"/>
                </a:lnTo>
                <a:lnTo>
                  <a:pt x="830147" y="613061"/>
                </a:lnTo>
                <a:lnTo>
                  <a:pt x="822201" y="620611"/>
                </a:lnTo>
                <a:lnTo>
                  <a:pt x="813857" y="628160"/>
                </a:lnTo>
                <a:lnTo>
                  <a:pt x="805911" y="634914"/>
                </a:lnTo>
                <a:lnTo>
                  <a:pt x="797964" y="641668"/>
                </a:lnTo>
                <a:lnTo>
                  <a:pt x="791607" y="619419"/>
                </a:lnTo>
                <a:lnTo>
                  <a:pt x="785250" y="597963"/>
                </a:lnTo>
                <a:lnTo>
                  <a:pt x="778496" y="576111"/>
                </a:lnTo>
                <a:lnTo>
                  <a:pt x="771344" y="553861"/>
                </a:lnTo>
                <a:lnTo>
                  <a:pt x="780880" y="543928"/>
                </a:lnTo>
                <a:lnTo>
                  <a:pt x="790018" y="533201"/>
                </a:lnTo>
                <a:lnTo>
                  <a:pt x="798759" y="522473"/>
                </a:lnTo>
                <a:lnTo>
                  <a:pt x="806705" y="511745"/>
                </a:lnTo>
                <a:lnTo>
                  <a:pt x="813857" y="500223"/>
                </a:lnTo>
                <a:lnTo>
                  <a:pt x="820611" y="488701"/>
                </a:lnTo>
                <a:lnTo>
                  <a:pt x="826571" y="476782"/>
                </a:lnTo>
                <a:lnTo>
                  <a:pt x="831736" y="464862"/>
                </a:lnTo>
                <a:lnTo>
                  <a:pt x="836504" y="452545"/>
                </a:lnTo>
                <a:lnTo>
                  <a:pt x="840477" y="439831"/>
                </a:lnTo>
                <a:lnTo>
                  <a:pt x="844053" y="427117"/>
                </a:lnTo>
                <a:lnTo>
                  <a:pt x="846834" y="414005"/>
                </a:lnTo>
                <a:lnTo>
                  <a:pt x="849218" y="400894"/>
                </a:lnTo>
                <a:lnTo>
                  <a:pt x="850807" y="386988"/>
                </a:lnTo>
                <a:lnTo>
                  <a:pt x="851602" y="373479"/>
                </a:lnTo>
                <a:lnTo>
                  <a:pt x="851999" y="359175"/>
                </a:lnTo>
                <a:lnTo>
                  <a:pt x="851602" y="344872"/>
                </a:lnTo>
                <a:lnTo>
                  <a:pt x="850807" y="330966"/>
                </a:lnTo>
                <a:lnTo>
                  <a:pt x="849218" y="317457"/>
                </a:lnTo>
                <a:lnTo>
                  <a:pt x="846834" y="303948"/>
                </a:lnTo>
                <a:lnTo>
                  <a:pt x="844053" y="291234"/>
                </a:lnTo>
                <a:lnTo>
                  <a:pt x="840477" y="278123"/>
                </a:lnTo>
                <a:lnTo>
                  <a:pt x="836504" y="265806"/>
                </a:lnTo>
                <a:lnTo>
                  <a:pt x="831736" y="253092"/>
                </a:lnTo>
                <a:lnTo>
                  <a:pt x="826571" y="241172"/>
                </a:lnTo>
                <a:lnTo>
                  <a:pt x="820611" y="229253"/>
                </a:lnTo>
                <a:lnTo>
                  <a:pt x="813460" y="217730"/>
                </a:lnTo>
                <a:lnTo>
                  <a:pt x="806308" y="206605"/>
                </a:lnTo>
                <a:lnTo>
                  <a:pt x="798759" y="195481"/>
                </a:lnTo>
                <a:lnTo>
                  <a:pt x="789621" y="185150"/>
                </a:lnTo>
                <a:lnTo>
                  <a:pt x="780880" y="174820"/>
                </a:lnTo>
                <a:lnTo>
                  <a:pt x="770947" y="164092"/>
                </a:lnTo>
                <a:lnTo>
                  <a:pt x="760617" y="154556"/>
                </a:lnTo>
                <a:lnTo>
                  <a:pt x="750287" y="145021"/>
                </a:lnTo>
                <a:lnTo>
                  <a:pt x="739559" y="136677"/>
                </a:lnTo>
                <a:lnTo>
                  <a:pt x="728434" y="129128"/>
                </a:lnTo>
                <a:lnTo>
                  <a:pt x="717310" y="121976"/>
                </a:lnTo>
                <a:lnTo>
                  <a:pt x="705788" y="114825"/>
                </a:lnTo>
                <a:lnTo>
                  <a:pt x="693868" y="108865"/>
                </a:lnTo>
                <a:lnTo>
                  <a:pt x="682346" y="103700"/>
                </a:lnTo>
                <a:lnTo>
                  <a:pt x="669632" y="98932"/>
                </a:lnTo>
                <a:lnTo>
                  <a:pt x="657315" y="94959"/>
                </a:lnTo>
                <a:lnTo>
                  <a:pt x="644204" y="91383"/>
                </a:lnTo>
                <a:lnTo>
                  <a:pt x="631490" y="88204"/>
                </a:lnTo>
                <a:lnTo>
                  <a:pt x="617584" y="86218"/>
                </a:lnTo>
                <a:lnTo>
                  <a:pt x="604472" y="84628"/>
                </a:lnTo>
                <a:lnTo>
                  <a:pt x="590169" y="83436"/>
                </a:lnTo>
                <a:lnTo>
                  <a:pt x="576263" y="83436"/>
                </a:lnTo>
                <a:lnTo>
                  <a:pt x="561960" y="83436"/>
                </a:lnTo>
                <a:lnTo>
                  <a:pt x="548451" y="84628"/>
                </a:lnTo>
                <a:lnTo>
                  <a:pt x="534545" y="86218"/>
                </a:lnTo>
                <a:lnTo>
                  <a:pt x="521434" y="88204"/>
                </a:lnTo>
                <a:lnTo>
                  <a:pt x="507925" y="91383"/>
                </a:lnTo>
                <a:lnTo>
                  <a:pt x="495211" y="94959"/>
                </a:lnTo>
                <a:lnTo>
                  <a:pt x="482497" y="98932"/>
                </a:lnTo>
                <a:lnTo>
                  <a:pt x="470578" y="103700"/>
                </a:lnTo>
                <a:lnTo>
                  <a:pt x="458658" y="108865"/>
                </a:lnTo>
                <a:lnTo>
                  <a:pt x="446341" y="114825"/>
                </a:lnTo>
                <a:lnTo>
                  <a:pt x="435217" y="121976"/>
                </a:lnTo>
                <a:lnTo>
                  <a:pt x="423694" y="129128"/>
                </a:lnTo>
                <a:lnTo>
                  <a:pt x="412967" y="136677"/>
                </a:lnTo>
                <a:lnTo>
                  <a:pt x="401842" y="145021"/>
                </a:lnTo>
                <a:lnTo>
                  <a:pt x="391512" y="154556"/>
                </a:lnTo>
                <a:lnTo>
                  <a:pt x="381579" y="164092"/>
                </a:lnTo>
                <a:lnTo>
                  <a:pt x="381182" y="164092"/>
                </a:lnTo>
                <a:lnTo>
                  <a:pt x="371249" y="174820"/>
                </a:lnTo>
                <a:lnTo>
                  <a:pt x="362111" y="185150"/>
                </a:lnTo>
                <a:lnTo>
                  <a:pt x="353767" y="195481"/>
                </a:lnTo>
                <a:lnTo>
                  <a:pt x="345821" y="207003"/>
                </a:lnTo>
                <a:lnTo>
                  <a:pt x="338669" y="218128"/>
                </a:lnTo>
                <a:lnTo>
                  <a:pt x="331915" y="229253"/>
                </a:lnTo>
                <a:lnTo>
                  <a:pt x="325955" y="241172"/>
                </a:lnTo>
                <a:lnTo>
                  <a:pt x="320790" y="253092"/>
                </a:lnTo>
                <a:lnTo>
                  <a:pt x="315625" y="265806"/>
                </a:lnTo>
                <a:lnTo>
                  <a:pt x="311652" y="278123"/>
                </a:lnTo>
                <a:lnTo>
                  <a:pt x="308473" y="291234"/>
                </a:lnTo>
                <a:lnTo>
                  <a:pt x="305692" y="303948"/>
                </a:lnTo>
                <a:lnTo>
                  <a:pt x="303308" y="317457"/>
                </a:lnTo>
                <a:lnTo>
                  <a:pt x="301719" y="330966"/>
                </a:lnTo>
                <a:lnTo>
                  <a:pt x="300924" y="345269"/>
                </a:lnTo>
                <a:lnTo>
                  <a:pt x="300527" y="359175"/>
                </a:lnTo>
                <a:lnTo>
                  <a:pt x="300924" y="373479"/>
                </a:lnTo>
                <a:lnTo>
                  <a:pt x="301719" y="386988"/>
                </a:lnTo>
                <a:lnTo>
                  <a:pt x="303308" y="400894"/>
                </a:lnTo>
                <a:lnTo>
                  <a:pt x="305692" y="414005"/>
                </a:lnTo>
                <a:lnTo>
                  <a:pt x="308473" y="427514"/>
                </a:lnTo>
                <a:lnTo>
                  <a:pt x="311652" y="440228"/>
                </a:lnTo>
                <a:lnTo>
                  <a:pt x="315625" y="452545"/>
                </a:lnTo>
                <a:lnTo>
                  <a:pt x="320790" y="464862"/>
                </a:lnTo>
                <a:lnTo>
                  <a:pt x="325955" y="476782"/>
                </a:lnTo>
                <a:lnTo>
                  <a:pt x="331915" y="489098"/>
                </a:lnTo>
                <a:lnTo>
                  <a:pt x="338669" y="500223"/>
                </a:lnTo>
                <a:lnTo>
                  <a:pt x="345821" y="511745"/>
                </a:lnTo>
                <a:lnTo>
                  <a:pt x="353767" y="522870"/>
                </a:lnTo>
                <a:lnTo>
                  <a:pt x="362111" y="533201"/>
                </a:lnTo>
                <a:lnTo>
                  <a:pt x="371249" y="543928"/>
                </a:lnTo>
                <a:lnTo>
                  <a:pt x="381182" y="554258"/>
                </a:lnTo>
                <a:lnTo>
                  <a:pt x="387539" y="560218"/>
                </a:lnTo>
                <a:lnTo>
                  <a:pt x="393896" y="566575"/>
                </a:lnTo>
                <a:lnTo>
                  <a:pt x="400650" y="572138"/>
                </a:lnTo>
                <a:lnTo>
                  <a:pt x="407405" y="577700"/>
                </a:lnTo>
                <a:lnTo>
                  <a:pt x="414159" y="582468"/>
                </a:lnTo>
                <a:lnTo>
                  <a:pt x="420913" y="587633"/>
                </a:lnTo>
                <a:lnTo>
                  <a:pt x="428065" y="592401"/>
                </a:lnTo>
                <a:lnTo>
                  <a:pt x="435614" y="597169"/>
                </a:lnTo>
                <a:lnTo>
                  <a:pt x="442368" y="601142"/>
                </a:lnTo>
                <a:lnTo>
                  <a:pt x="449917" y="605115"/>
                </a:lnTo>
                <a:lnTo>
                  <a:pt x="457069" y="608691"/>
                </a:lnTo>
                <a:lnTo>
                  <a:pt x="465015" y="612267"/>
                </a:lnTo>
                <a:lnTo>
                  <a:pt x="472564" y="615445"/>
                </a:lnTo>
                <a:lnTo>
                  <a:pt x="480113" y="618227"/>
                </a:lnTo>
                <a:lnTo>
                  <a:pt x="488457" y="621008"/>
                </a:lnTo>
                <a:lnTo>
                  <a:pt x="496403" y="623789"/>
                </a:lnTo>
                <a:lnTo>
                  <a:pt x="498787" y="634914"/>
                </a:lnTo>
                <a:lnTo>
                  <a:pt x="501171" y="645642"/>
                </a:lnTo>
                <a:lnTo>
                  <a:pt x="505541" y="667891"/>
                </a:lnTo>
                <a:lnTo>
                  <a:pt x="508720" y="690141"/>
                </a:lnTo>
                <a:lnTo>
                  <a:pt x="511501" y="712788"/>
                </a:lnTo>
                <a:lnTo>
                  <a:pt x="498390" y="710404"/>
                </a:lnTo>
                <a:lnTo>
                  <a:pt x="484881" y="707226"/>
                </a:lnTo>
                <a:lnTo>
                  <a:pt x="472167" y="703253"/>
                </a:lnTo>
                <a:lnTo>
                  <a:pt x="459453" y="699279"/>
                </a:lnTo>
                <a:lnTo>
                  <a:pt x="446739" y="694909"/>
                </a:lnTo>
                <a:lnTo>
                  <a:pt x="434819" y="690141"/>
                </a:lnTo>
                <a:lnTo>
                  <a:pt x="422503" y="684579"/>
                </a:lnTo>
                <a:lnTo>
                  <a:pt x="410583" y="678619"/>
                </a:lnTo>
                <a:lnTo>
                  <a:pt x="398664" y="671864"/>
                </a:lnTo>
                <a:lnTo>
                  <a:pt x="387142" y="665110"/>
                </a:lnTo>
                <a:lnTo>
                  <a:pt x="376017" y="657561"/>
                </a:lnTo>
                <a:lnTo>
                  <a:pt x="364892" y="649615"/>
                </a:lnTo>
                <a:lnTo>
                  <a:pt x="354164" y="641271"/>
                </a:lnTo>
                <a:lnTo>
                  <a:pt x="343040" y="632133"/>
                </a:lnTo>
                <a:lnTo>
                  <a:pt x="332709" y="622994"/>
                </a:lnTo>
                <a:lnTo>
                  <a:pt x="322379" y="612664"/>
                </a:lnTo>
                <a:lnTo>
                  <a:pt x="309665" y="599553"/>
                </a:lnTo>
                <a:lnTo>
                  <a:pt x="297746" y="585647"/>
                </a:lnTo>
                <a:lnTo>
                  <a:pt x="286621" y="572138"/>
                </a:lnTo>
                <a:lnTo>
                  <a:pt x="276291" y="557437"/>
                </a:lnTo>
                <a:lnTo>
                  <a:pt x="267153" y="543134"/>
                </a:lnTo>
                <a:lnTo>
                  <a:pt x="258412" y="527638"/>
                </a:lnTo>
                <a:lnTo>
                  <a:pt x="250465" y="512540"/>
                </a:lnTo>
                <a:lnTo>
                  <a:pt x="243711" y="496647"/>
                </a:lnTo>
                <a:lnTo>
                  <a:pt x="237751" y="480755"/>
                </a:lnTo>
                <a:lnTo>
                  <a:pt x="231792" y="464465"/>
                </a:lnTo>
                <a:lnTo>
                  <a:pt x="227421" y="447777"/>
                </a:lnTo>
                <a:lnTo>
                  <a:pt x="223845" y="430693"/>
                </a:lnTo>
                <a:lnTo>
                  <a:pt x="221064" y="413211"/>
                </a:lnTo>
                <a:lnTo>
                  <a:pt x="219078" y="395331"/>
                </a:lnTo>
                <a:lnTo>
                  <a:pt x="217886" y="377452"/>
                </a:lnTo>
                <a:lnTo>
                  <a:pt x="217488" y="359175"/>
                </a:lnTo>
                <a:lnTo>
                  <a:pt x="217886" y="340502"/>
                </a:lnTo>
                <a:lnTo>
                  <a:pt x="219078" y="322622"/>
                </a:lnTo>
                <a:lnTo>
                  <a:pt x="221064" y="304743"/>
                </a:lnTo>
                <a:lnTo>
                  <a:pt x="223845" y="287658"/>
                </a:lnTo>
                <a:lnTo>
                  <a:pt x="227421" y="270574"/>
                </a:lnTo>
                <a:lnTo>
                  <a:pt x="231792" y="253886"/>
                </a:lnTo>
                <a:lnTo>
                  <a:pt x="237751" y="237596"/>
                </a:lnTo>
                <a:lnTo>
                  <a:pt x="243711" y="221306"/>
                </a:lnTo>
                <a:lnTo>
                  <a:pt x="250465" y="205811"/>
                </a:lnTo>
                <a:lnTo>
                  <a:pt x="258412" y="190315"/>
                </a:lnTo>
                <a:lnTo>
                  <a:pt x="267153" y="175615"/>
                </a:lnTo>
                <a:lnTo>
                  <a:pt x="276291" y="160516"/>
                </a:lnTo>
                <a:lnTo>
                  <a:pt x="286621" y="146610"/>
                </a:lnTo>
                <a:lnTo>
                  <a:pt x="297746" y="132307"/>
                </a:lnTo>
                <a:lnTo>
                  <a:pt x="309665" y="118798"/>
                </a:lnTo>
                <a:lnTo>
                  <a:pt x="322379" y="105289"/>
                </a:lnTo>
                <a:lnTo>
                  <a:pt x="335491" y="92575"/>
                </a:lnTo>
                <a:lnTo>
                  <a:pt x="349397" y="80655"/>
                </a:lnTo>
                <a:lnTo>
                  <a:pt x="363303" y="69530"/>
                </a:lnTo>
                <a:lnTo>
                  <a:pt x="378003" y="59200"/>
                </a:lnTo>
                <a:lnTo>
                  <a:pt x="392307" y="50062"/>
                </a:lnTo>
                <a:lnTo>
                  <a:pt x="407405" y="41321"/>
                </a:lnTo>
                <a:lnTo>
                  <a:pt x="422900" y="33374"/>
                </a:lnTo>
                <a:lnTo>
                  <a:pt x="438395" y="26620"/>
                </a:lnTo>
                <a:lnTo>
                  <a:pt x="454288" y="20263"/>
                </a:lnTo>
                <a:lnTo>
                  <a:pt x="470975" y="15098"/>
                </a:lnTo>
                <a:lnTo>
                  <a:pt x="487662" y="10727"/>
                </a:lnTo>
                <a:lnTo>
                  <a:pt x="504747" y="7151"/>
                </a:lnTo>
                <a:lnTo>
                  <a:pt x="522228" y="3973"/>
                </a:lnTo>
                <a:lnTo>
                  <a:pt x="539710" y="1589"/>
                </a:lnTo>
                <a:lnTo>
                  <a:pt x="557589" y="397"/>
                </a:lnTo>
                <a:lnTo>
                  <a:pt x="57626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0" name="MH_Number_3">
            <a:hlinkClick r:id="rId7" action="ppaction://hlinksldjump"/>
          </p:cNvPr>
          <p:cNvSpPr>
            <a:spLocks/>
          </p:cNvSpPr>
          <p:nvPr>
            <p:custDataLst>
              <p:tags r:id="rId1"/>
            </p:custDataLst>
          </p:nvPr>
        </p:nvSpPr>
        <p:spPr bwMode="auto">
          <a:xfrm>
            <a:off x="-12111" y="0"/>
            <a:ext cx="726712" cy="469221"/>
          </a:xfrm>
          <a:custGeom>
            <a:avLst/>
            <a:gdLst/>
            <a:ahLst/>
            <a:cxnLst>
              <a:cxn ang="0">
                <a:pos x="211" y="73"/>
              </a:cxn>
              <a:cxn ang="0">
                <a:pos x="192" y="80"/>
              </a:cxn>
              <a:cxn ang="0">
                <a:pos x="189" y="82"/>
              </a:cxn>
              <a:cxn ang="0">
                <a:pos x="180" y="86"/>
              </a:cxn>
              <a:cxn ang="0">
                <a:pos x="172" y="85"/>
              </a:cxn>
              <a:cxn ang="0">
                <a:pos x="172" y="0"/>
              </a:cxn>
              <a:cxn ang="0">
                <a:pos x="0" y="0"/>
              </a:cxn>
              <a:cxn ang="0">
                <a:pos x="0" y="190"/>
              </a:cxn>
              <a:cxn ang="0">
                <a:pos x="172" y="190"/>
              </a:cxn>
              <a:cxn ang="0">
                <a:pos x="172" y="117"/>
              </a:cxn>
              <a:cxn ang="0">
                <a:pos x="179" y="116"/>
              </a:cxn>
              <a:cxn ang="0">
                <a:pos x="190" y="120"/>
              </a:cxn>
              <a:cxn ang="0">
                <a:pos x="211" y="128"/>
              </a:cxn>
              <a:cxn ang="0">
                <a:pos x="241" y="101"/>
              </a:cxn>
              <a:cxn ang="0">
                <a:pos x="211" y="73"/>
              </a:cxn>
            </a:cxnLst>
            <a:rect l="0" t="0" r="r" b="b"/>
            <a:pathLst>
              <a:path w="241" h="190">
                <a:moveTo>
                  <a:pt x="211" y="73"/>
                </a:moveTo>
                <a:cubicBezTo>
                  <a:pt x="204" y="73"/>
                  <a:pt x="197" y="76"/>
                  <a:pt x="192" y="80"/>
                </a:cubicBezTo>
                <a:cubicBezTo>
                  <a:pt x="191" y="81"/>
                  <a:pt x="190" y="82"/>
                  <a:pt x="189" y="82"/>
                </a:cubicBezTo>
                <a:cubicBezTo>
                  <a:pt x="187" y="84"/>
                  <a:pt x="183" y="86"/>
                  <a:pt x="180" y="86"/>
                </a:cubicBezTo>
                <a:cubicBezTo>
                  <a:pt x="176" y="86"/>
                  <a:pt x="174" y="86"/>
                  <a:pt x="172" y="85"/>
                </a:cubicBezTo>
                <a:cubicBezTo>
                  <a:pt x="172" y="0"/>
                  <a:pt x="172" y="0"/>
                  <a:pt x="172" y="0"/>
                </a:cubicBezTo>
                <a:cubicBezTo>
                  <a:pt x="0" y="0"/>
                  <a:pt x="0" y="0"/>
                  <a:pt x="0" y="0"/>
                </a:cubicBezTo>
                <a:cubicBezTo>
                  <a:pt x="0" y="190"/>
                  <a:pt x="0" y="190"/>
                  <a:pt x="0" y="190"/>
                </a:cubicBezTo>
                <a:cubicBezTo>
                  <a:pt x="172" y="190"/>
                  <a:pt x="172" y="190"/>
                  <a:pt x="172" y="190"/>
                </a:cubicBezTo>
                <a:cubicBezTo>
                  <a:pt x="172" y="117"/>
                  <a:pt x="172" y="117"/>
                  <a:pt x="172" y="117"/>
                </a:cubicBezTo>
                <a:cubicBezTo>
                  <a:pt x="175" y="116"/>
                  <a:pt x="176" y="116"/>
                  <a:pt x="179" y="116"/>
                </a:cubicBezTo>
                <a:cubicBezTo>
                  <a:pt x="183" y="116"/>
                  <a:pt x="188" y="118"/>
                  <a:pt x="190" y="120"/>
                </a:cubicBezTo>
                <a:cubicBezTo>
                  <a:pt x="192" y="122"/>
                  <a:pt x="202" y="128"/>
                  <a:pt x="211" y="128"/>
                </a:cubicBezTo>
                <a:cubicBezTo>
                  <a:pt x="228" y="128"/>
                  <a:pt x="241" y="116"/>
                  <a:pt x="241" y="101"/>
                </a:cubicBezTo>
                <a:cubicBezTo>
                  <a:pt x="241" y="86"/>
                  <a:pt x="228" y="73"/>
                  <a:pt x="211" y="73"/>
                </a:cubicBezTo>
                <a:close/>
              </a:path>
            </a:pathLst>
          </a:custGeom>
          <a:solidFill>
            <a:srgbClr val="990000"/>
          </a:solidFill>
          <a:ln w="9525">
            <a:noFill/>
            <a:round/>
            <a:headEnd/>
            <a:tailEnd/>
          </a:ln>
          <a:effectLst>
            <a:reflection blurRad="6350" stA="19000" endPos="53000" dir="5400000" sy="-100000" algn="bl" rotWithShape="0"/>
          </a:effectLst>
        </p:spPr>
        <p:txBody>
          <a:bodyPr vert="horz" wrap="square" lIns="0" tIns="0" rIns="216000" bIns="0" numCol="1" anchor="ctr" anchorCtr="1" compatLnSpc="1">
            <a:prstTxWarp prst="textNoShape">
              <a:avLst/>
            </a:prstTxWarp>
          </a:bodyPr>
          <a:lstStyle/>
          <a:p>
            <a:pPr>
              <a:defRPr/>
            </a:pPr>
            <a:r>
              <a:rPr lang="en-US" sz="2800" b="1" kern="0">
                <a:solidFill>
                  <a:srgbClr val="FFFFFF"/>
                </a:solidFill>
                <a:latin typeface="Times New Roman" panose="02020603050405020304" pitchFamily="18" charset="0"/>
                <a:ea typeface="华文细黑" panose="02010600040101010101" pitchFamily="2" charset="-122"/>
                <a:cs typeface="Times New Roman" panose="02020603050405020304" pitchFamily="18" charset="0"/>
              </a:rPr>
              <a:t>03</a:t>
            </a:r>
            <a:endParaRPr lang="ru-RU" sz="2800" b="1" kern="0" dirty="0">
              <a:solidFill>
                <a:srgbClr val="FFFFFF"/>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MH_Entry_3">
            <a:hlinkClick r:id="rId7" action="ppaction://hlinksldjump"/>
          </p:cNvPr>
          <p:cNvSpPr>
            <a:spLocks/>
          </p:cNvSpPr>
          <p:nvPr>
            <p:custDataLst>
              <p:tags r:id="rId2"/>
            </p:custDataLst>
          </p:nvPr>
        </p:nvSpPr>
        <p:spPr bwMode="auto">
          <a:xfrm>
            <a:off x="894708" y="0"/>
            <a:ext cx="3383507" cy="469221"/>
          </a:xfrm>
          <a:custGeom>
            <a:avLst/>
            <a:gdLst>
              <a:gd name="connsiteX0" fmla="*/ 0 w 3383507"/>
              <a:gd name="connsiteY0" fmla="*/ 0 h 483636"/>
              <a:gd name="connsiteX1" fmla="*/ 424176 w 3383507"/>
              <a:gd name="connsiteY1" fmla="*/ 0 h 483636"/>
              <a:gd name="connsiteX2" fmla="*/ 439790 w 3383507"/>
              <a:gd name="connsiteY2" fmla="*/ 0 h 483636"/>
              <a:gd name="connsiteX3" fmla="*/ 845749 w 3383507"/>
              <a:gd name="connsiteY3" fmla="*/ 0 h 483636"/>
              <a:gd name="connsiteX4" fmla="*/ 861363 w 3383507"/>
              <a:gd name="connsiteY4" fmla="*/ 0 h 483636"/>
              <a:gd name="connsiteX5" fmla="*/ 1238697 w 3383507"/>
              <a:gd name="connsiteY5" fmla="*/ 0 h 483636"/>
              <a:gd name="connsiteX6" fmla="*/ 1285539 w 3383507"/>
              <a:gd name="connsiteY6" fmla="*/ 0 h 483636"/>
              <a:gd name="connsiteX7" fmla="*/ 1649861 w 3383507"/>
              <a:gd name="connsiteY7" fmla="*/ 0 h 483636"/>
              <a:gd name="connsiteX8" fmla="*/ 1675884 w 3383507"/>
              <a:gd name="connsiteY8" fmla="*/ 0 h 483636"/>
              <a:gd name="connsiteX9" fmla="*/ 2061025 w 3383507"/>
              <a:gd name="connsiteY9" fmla="*/ 0 h 483636"/>
              <a:gd name="connsiteX10" fmla="*/ 2089651 w 3383507"/>
              <a:gd name="connsiteY10" fmla="*/ 0 h 483636"/>
              <a:gd name="connsiteX11" fmla="*/ 2511224 w 3383507"/>
              <a:gd name="connsiteY11" fmla="*/ 0 h 483636"/>
              <a:gd name="connsiteX12" fmla="*/ 3383507 w 3383507"/>
              <a:gd name="connsiteY12" fmla="*/ 0 h 483636"/>
              <a:gd name="connsiteX13" fmla="*/ 3383507 w 3383507"/>
              <a:gd name="connsiteY13" fmla="*/ 483636 h 483636"/>
              <a:gd name="connsiteX14" fmla="*/ 2511224 w 3383507"/>
              <a:gd name="connsiteY14" fmla="*/ 483636 h 483636"/>
              <a:gd name="connsiteX15" fmla="*/ 2089651 w 3383507"/>
              <a:gd name="connsiteY15" fmla="*/ 483636 h 483636"/>
              <a:gd name="connsiteX16" fmla="*/ 2061025 w 3383507"/>
              <a:gd name="connsiteY16" fmla="*/ 483636 h 483636"/>
              <a:gd name="connsiteX17" fmla="*/ 1675884 w 3383507"/>
              <a:gd name="connsiteY17" fmla="*/ 483636 h 483636"/>
              <a:gd name="connsiteX18" fmla="*/ 1649861 w 3383507"/>
              <a:gd name="connsiteY18" fmla="*/ 483636 h 483636"/>
              <a:gd name="connsiteX19" fmla="*/ 1285539 w 3383507"/>
              <a:gd name="connsiteY19" fmla="*/ 483636 h 483636"/>
              <a:gd name="connsiteX20" fmla="*/ 1238697 w 3383507"/>
              <a:gd name="connsiteY20" fmla="*/ 483636 h 483636"/>
              <a:gd name="connsiteX21" fmla="*/ 861363 w 3383507"/>
              <a:gd name="connsiteY21" fmla="*/ 483636 h 483636"/>
              <a:gd name="connsiteX22" fmla="*/ 845749 w 3383507"/>
              <a:gd name="connsiteY22" fmla="*/ 483636 h 483636"/>
              <a:gd name="connsiteX23" fmla="*/ 439790 w 3383507"/>
              <a:gd name="connsiteY23" fmla="*/ 483636 h 483636"/>
              <a:gd name="connsiteX24" fmla="*/ 424176 w 3383507"/>
              <a:gd name="connsiteY24" fmla="*/ 483636 h 483636"/>
              <a:gd name="connsiteX25" fmla="*/ 0 w 3383507"/>
              <a:gd name="connsiteY25" fmla="*/ 483636 h 483636"/>
              <a:gd name="connsiteX26" fmla="*/ 0 w 3383507"/>
              <a:gd name="connsiteY26" fmla="*/ 305454 h 483636"/>
              <a:gd name="connsiteX27" fmla="*/ 18216 w 3383507"/>
              <a:gd name="connsiteY27" fmla="*/ 313091 h 483636"/>
              <a:gd name="connsiteX28" fmla="*/ 80672 w 3383507"/>
              <a:gd name="connsiteY28" fmla="*/ 338545 h 483636"/>
              <a:gd name="connsiteX29" fmla="*/ 169150 w 3383507"/>
              <a:gd name="connsiteY29" fmla="*/ 257091 h 483636"/>
              <a:gd name="connsiteX30" fmla="*/ 80672 w 3383507"/>
              <a:gd name="connsiteY30" fmla="*/ 175636 h 483636"/>
              <a:gd name="connsiteX31" fmla="*/ 23421 w 3383507"/>
              <a:gd name="connsiteY31" fmla="*/ 196000 h 483636"/>
              <a:gd name="connsiteX32" fmla="*/ 15614 w 3383507"/>
              <a:gd name="connsiteY32" fmla="*/ 201091 h 483636"/>
              <a:gd name="connsiteX33" fmla="*/ 0 w 3383507"/>
              <a:gd name="connsiteY33" fmla="*/ 208727 h 483636"/>
              <a:gd name="connsiteX34" fmla="*/ 0 w 3383507"/>
              <a:gd name="connsiteY34" fmla="*/ 0 h 48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383507" h="483636">
                <a:moveTo>
                  <a:pt x="0" y="0"/>
                </a:moveTo>
                <a:cubicBezTo>
                  <a:pt x="0" y="0"/>
                  <a:pt x="0" y="0"/>
                  <a:pt x="424176" y="0"/>
                </a:cubicBezTo>
                <a:cubicBezTo>
                  <a:pt x="424176" y="0"/>
                  <a:pt x="424176" y="0"/>
                  <a:pt x="439790" y="0"/>
                </a:cubicBezTo>
                <a:cubicBezTo>
                  <a:pt x="439790" y="0"/>
                  <a:pt x="439790" y="0"/>
                  <a:pt x="845749" y="0"/>
                </a:cubicBezTo>
                <a:cubicBezTo>
                  <a:pt x="845749" y="0"/>
                  <a:pt x="845749" y="0"/>
                  <a:pt x="861363" y="0"/>
                </a:cubicBezTo>
                <a:cubicBezTo>
                  <a:pt x="861363" y="0"/>
                  <a:pt x="861363" y="0"/>
                  <a:pt x="1238697" y="0"/>
                </a:cubicBezTo>
                <a:cubicBezTo>
                  <a:pt x="1238697" y="0"/>
                  <a:pt x="1238697" y="0"/>
                  <a:pt x="1285539" y="0"/>
                </a:cubicBezTo>
                <a:cubicBezTo>
                  <a:pt x="1285539" y="0"/>
                  <a:pt x="1285539" y="0"/>
                  <a:pt x="1649861" y="0"/>
                </a:cubicBezTo>
                <a:cubicBezTo>
                  <a:pt x="1649861" y="0"/>
                  <a:pt x="1649861" y="0"/>
                  <a:pt x="1675884" y="0"/>
                </a:cubicBezTo>
                <a:cubicBezTo>
                  <a:pt x="1675884" y="0"/>
                  <a:pt x="1675884" y="0"/>
                  <a:pt x="2061025" y="0"/>
                </a:cubicBezTo>
                <a:cubicBezTo>
                  <a:pt x="2061025" y="0"/>
                  <a:pt x="2061025" y="0"/>
                  <a:pt x="2089651" y="0"/>
                </a:cubicBezTo>
                <a:lnTo>
                  <a:pt x="2511224" y="0"/>
                </a:lnTo>
                <a:lnTo>
                  <a:pt x="3383507" y="0"/>
                </a:lnTo>
                <a:lnTo>
                  <a:pt x="3383507" y="483636"/>
                </a:lnTo>
                <a:lnTo>
                  <a:pt x="2511224" y="483636"/>
                </a:lnTo>
                <a:cubicBezTo>
                  <a:pt x="2511224" y="483636"/>
                  <a:pt x="2511224" y="483636"/>
                  <a:pt x="2089651" y="483636"/>
                </a:cubicBezTo>
                <a:cubicBezTo>
                  <a:pt x="2089651" y="483636"/>
                  <a:pt x="2089651" y="483636"/>
                  <a:pt x="2061025" y="483636"/>
                </a:cubicBezTo>
                <a:cubicBezTo>
                  <a:pt x="2061025" y="483636"/>
                  <a:pt x="2061025" y="483636"/>
                  <a:pt x="1675884" y="483636"/>
                </a:cubicBezTo>
                <a:cubicBezTo>
                  <a:pt x="1675884" y="483636"/>
                  <a:pt x="1675884" y="483636"/>
                  <a:pt x="1649861" y="483636"/>
                </a:cubicBezTo>
                <a:cubicBezTo>
                  <a:pt x="1649861" y="483636"/>
                  <a:pt x="1649861" y="483636"/>
                  <a:pt x="1285539" y="483636"/>
                </a:cubicBezTo>
                <a:cubicBezTo>
                  <a:pt x="1285539" y="483636"/>
                  <a:pt x="1285539" y="483636"/>
                  <a:pt x="1238697" y="483636"/>
                </a:cubicBezTo>
                <a:cubicBezTo>
                  <a:pt x="1238697" y="483636"/>
                  <a:pt x="1238697" y="483636"/>
                  <a:pt x="861363" y="483636"/>
                </a:cubicBezTo>
                <a:cubicBezTo>
                  <a:pt x="861363" y="483636"/>
                  <a:pt x="861363" y="483636"/>
                  <a:pt x="845749" y="483636"/>
                </a:cubicBezTo>
                <a:cubicBezTo>
                  <a:pt x="845749" y="483636"/>
                  <a:pt x="845749" y="483636"/>
                  <a:pt x="439790" y="483636"/>
                </a:cubicBezTo>
                <a:cubicBezTo>
                  <a:pt x="439790" y="483636"/>
                  <a:pt x="439790" y="483636"/>
                  <a:pt x="424176" y="483636"/>
                </a:cubicBezTo>
                <a:cubicBezTo>
                  <a:pt x="424176" y="483636"/>
                  <a:pt x="424176" y="483636"/>
                  <a:pt x="0" y="483636"/>
                </a:cubicBezTo>
                <a:cubicBezTo>
                  <a:pt x="0" y="483636"/>
                  <a:pt x="0" y="483636"/>
                  <a:pt x="0" y="305454"/>
                </a:cubicBezTo>
                <a:cubicBezTo>
                  <a:pt x="7807" y="308000"/>
                  <a:pt x="13012" y="310545"/>
                  <a:pt x="18216" y="313091"/>
                </a:cubicBezTo>
                <a:cubicBezTo>
                  <a:pt x="23421" y="318182"/>
                  <a:pt x="54649" y="338545"/>
                  <a:pt x="80672" y="338545"/>
                </a:cubicBezTo>
                <a:cubicBezTo>
                  <a:pt x="130115" y="338545"/>
                  <a:pt x="169150" y="300363"/>
                  <a:pt x="169150" y="257091"/>
                </a:cubicBezTo>
                <a:cubicBezTo>
                  <a:pt x="169150" y="211273"/>
                  <a:pt x="130115" y="175636"/>
                  <a:pt x="80672" y="175636"/>
                </a:cubicBezTo>
                <a:cubicBezTo>
                  <a:pt x="57251" y="175636"/>
                  <a:pt x="39035" y="183273"/>
                  <a:pt x="23421" y="196000"/>
                </a:cubicBezTo>
                <a:cubicBezTo>
                  <a:pt x="20819" y="198545"/>
                  <a:pt x="18216" y="198545"/>
                  <a:pt x="15614" y="201091"/>
                </a:cubicBezTo>
                <a:cubicBezTo>
                  <a:pt x="10409" y="206182"/>
                  <a:pt x="5205" y="206182"/>
                  <a:pt x="0" y="208727"/>
                </a:cubicBezTo>
                <a:cubicBezTo>
                  <a:pt x="0" y="208727"/>
                  <a:pt x="0" y="208727"/>
                  <a:pt x="0" y="0"/>
                </a:cubicBezTo>
                <a:close/>
              </a:path>
            </a:pathLst>
          </a:custGeom>
          <a:solidFill>
            <a:srgbClr val="990000"/>
          </a:solidFill>
          <a:ln w="9525">
            <a:noFill/>
            <a:round/>
            <a:headEnd/>
            <a:tailEnd/>
          </a:ln>
          <a:effectLst>
            <a:reflection blurRad="6350" stA="19000" endPos="53000" dir="5400000" sy="-100000" algn="bl" rotWithShape="0"/>
          </a:effectLst>
        </p:spPr>
        <p:txBody>
          <a:bodyPr vert="horz" wrap="square" lIns="0" tIns="0" rIns="0" bIns="36000" numCol="1" anchor="ctr" anchorCtr="1" compatLnSpc="1">
            <a:prstTxWarp prst="textNoShape">
              <a:avLst/>
            </a:prstTxWarp>
            <a:normAutofit/>
          </a:bodyPr>
          <a:lstStyle/>
          <a:p>
            <a:pPr algn="just">
              <a:defRPr/>
            </a:pPr>
            <a:r>
              <a:rPr lang="en-US" altLang="zh-CN" b="1" kern="0" dirty="0">
                <a:solidFill>
                  <a:srgbClr val="FFFFFF"/>
                </a:solidFill>
                <a:latin typeface="+mn-ea"/>
              </a:rPr>
              <a:t>How to change password</a:t>
            </a:r>
          </a:p>
        </p:txBody>
      </p:sp>
    </p:spTree>
    <p:extLst>
      <p:ext uri="{BB962C8B-B14F-4D97-AF65-F5344CB8AC3E}">
        <p14:creationId xmlns:p14="http://schemas.microsoft.com/office/powerpoint/2010/main" val="1160359628"/>
      </p:ext>
    </p:extLst>
  </p:cSld>
  <p:clrMapOvr>
    <a:masterClrMapping/>
  </p:clrMapOvr>
  <p:transition advClick="0" advTm="8000">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383" y="813746"/>
            <a:ext cx="7873431" cy="2924418"/>
          </a:xfrm>
          <a:prstGeom prst="rect">
            <a:avLst/>
          </a:prstGeom>
        </p:spPr>
      </p:pic>
      <p:cxnSp>
        <p:nvCxnSpPr>
          <p:cNvPr id="28" name="直接箭头连接符 27"/>
          <p:cNvCxnSpPr/>
          <p:nvPr/>
        </p:nvCxnSpPr>
        <p:spPr>
          <a:xfrm flipV="1">
            <a:off x="2808658" y="3032434"/>
            <a:ext cx="646544" cy="25861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551382" y="2453993"/>
            <a:ext cx="2257275" cy="9605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3242508" y="1985441"/>
            <a:ext cx="1520970" cy="13661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bwMode="auto">
          <a:xfrm flipH="1">
            <a:off x="2381185" y="2800641"/>
            <a:ext cx="267286" cy="267286"/>
          </a:xfrm>
          <a:prstGeom prst="ellipse">
            <a:avLst/>
          </a:prstGeom>
          <a:solidFill>
            <a:schemeClr val="bg1"/>
          </a:solidFill>
          <a:ln w="25400">
            <a:solidFill>
              <a:srgbClr val="FF0000"/>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en-US" altLang="zh-CN" sz="1800" b="1" i="0" u="none" strike="noStrike" cap="none" normalizeH="0" baseline="0" dirty="0" smtClean="0">
                <a:ln>
                  <a:noFill/>
                </a:ln>
                <a:solidFill>
                  <a:srgbClr val="FF0000"/>
                </a:solidFill>
                <a:effectLst/>
                <a:latin typeface="Arial" charset="0"/>
                <a:ea typeface="宋体" charset="-122"/>
              </a:rPr>
              <a:t>1</a:t>
            </a:r>
            <a:endParaRPr kumimoji="0" lang="zh-CN" altLang="en-US" sz="1800" b="1" i="0" u="none" strike="noStrike" cap="none" normalizeH="0" baseline="0" dirty="0" smtClean="0">
              <a:ln>
                <a:noFill/>
              </a:ln>
              <a:solidFill>
                <a:srgbClr val="FF0000"/>
              </a:solidFill>
              <a:effectLst/>
              <a:latin typeface="Arial" charset="0"/>
              <a:ea typeface="宋体" charset="-122"/>
            </a:endParaRPr>
          </a:p>
        </p:txBody>
      </p:sp>
      <p:sp>
        <p:nvSpPr>
          <p:cNvPr id="32" name="椭圆 31"/>
          <p:cNvSpPr/>
          <p:nvPr/>
        </p:nvSpPr>
        <p:spPr bwMode="auto">
          <a:xfrm flipH="1">
            <a:off x="3402600" y="2628669"/>
            <a:ext cx="267286" cy="267286"/>
          </a:xfrm>
          <a:prstGeom prst="ellipse">
            <a:avLst/>
          </a:prstGeom>
          <a:solidFill>
            <a:schemeClr val="bg1"/>
          </a:solidFill>
          <a:ln w="25400">
            <a:solidFill>
              <a:srgbClr val="FF0000"/>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en-US" altLang="zh-CN" sz="1800" b="1" i="0" u="none" strike="noStrike" cap="none" normalizeH="0" baseline="0" dirty="0" smtClean="0">
                <a:ln>
                  <a:noFill/>
                </a:ln>
                <a:solidFill>
                  <a:srgbClr val="FF0000"/>
                </a:solidFill>
                <a:effectLst/>
                <a:latin typeface="Arial" charset="0"/>
                <a:ea typeface="宋体" charset="-122"/>
              </a:rPr>
              <a:t>2</a:t>
            </a:r>
            <a:endParaRPr kumimoji="0" lang="zh-CN" altLang="en-US" sz="1800" b="1" i="0" u="none" strike="noStrike" cap="none" normalizeH="0" baseline="0" dirty="0" smtClean="0">
              <a:ln>
                <a:noFill/>
              </a:ln>
              <a:solidFill>
                <a:srgbClr val="FF0000"/>
              </a:solidFill>
              <a:effectLst/>
              <a:latin typeface="Arial" charset="0"/>
              <a:ea typeface="宋体" charset="-122"/>
            </a:endParaRPr>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0617" y="2149594"/>
            <a:ext cx="4388757" cy="3904703"/>
          </a:xfrm>
          <a:prstGeom prst="rect">
            <a:avLst/>
          </a:prstGeom>
          <a:ln>
            <a:solidFill>
              <a:schemeClr val="accent1"/>
            </a:solidFill>
            <a:prstDash val="lgDash"/>
          </a:ln>
        </p:spPr>
      </p:pic>
      <p:sp>
        <p:nvSpPr>
          <p:cNvPr id="11" name="矩形 10"/>
          <p:cNvSpPr/>
          <p:nvPr/>
        </p:nvSpPr>
        <p:spPr>
          <a:xfrm>
            <a:off x="9264616" y="5689025"/>
            <a:ext cx="1532183" cy="4097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bwMode="auto">
          <a:xfrm flipH="1">
            <a:off x="8739977" y="5812433"/>
            <a:ext cx="267286" cy="267286"/>
          </a:xfrm>
          <a:prstGeom prst="ellipse">
            <a:avLst/>
          </a:prstGeom>
          <a:solidFill>
            <a:schemeClr val="bg1"/>
          </a:solidFill>
          <a:ln w="25400">
            <a:solidFill>
              <a:srgbClr val="FF0000"/>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en-US" altLang="zh-CN" sz="1800" b="1" i="0" u="none" strike="noStrike" cap="none" normalizeH="0" baseline="0" dirty="0" smtClean="0">
                <a:ln>
                  <a:noFill/>
                </a:ln>
                <a:solidFill>
                  <a:srgbClr val="FF0000"/>
                </a:solidFill>
                <a:effectLst/>
                <a:latin typeface="Arial" charset="0"/>
                <a:ea typeface="宋体" charset="-122"/>
              </a:rPr>
              <a:t>3</a:t>
            </a:r>
            <a:endParaRPr kumimoji="0" lang="zh-CN" altLang="en-US" sz="1800" b="1" i="0" u="none" strike="noStrike" cap="none" normalizeH="0" baseline="0" dirty="0" smtClean="0">
              <a:ln>
                <a:noFill/>
              </a:ln>
              <a:solidFill>
                <a:srgbClr val="FF0000"/>
              </a:solidFill>
              <a:effectLst/>
              <a:latin typeface="Arial" charset="0"/>
              <a:ea typeface="宋体" charset="-122"/>
            </a:endParaRPr>
          </a:p>
        </p:txBody>
      </p:sp>
      <p:cxnSp>
        <p:nvCxnSpPr>
          <p:cNvPr id="14" name="直接箭头连接符 13"/>
          <p:cNvCxnSpPr/>
          <p:nvPr/>
        </p:nvCxnSpPr>
        <p:spPr>
          <a:xfrm>
            <a:off x="4798402" y="3211292"/>
            <a:ext cx="2998812" cy="36172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椭圆 4"/>
          <p:cNvSpPr/>
          <p:nvPr/>
        </p:nvSpPr>
        <p:spPr bwMode="auto">
          <a:xfrm>
            <a:off x="8636559" y="4946684"/>
            <a:ext cx="474123" cy="360040"/>
          </a:xfrm>
          <a:prstGeom prst="ellipse">
            <a:avLst/>
          </a:prstGeom>
          <a:noFill/>
          <a:ln>
            <a:solidFill>
              <a:srgbClr val="FF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6" name="矩形 5"/>
          <p:cNvSpPr/>
          <p:nvPr/>
        </p:nvSpPr>
        <p:spPr>
          <a:xfrm>
            <a:off x="9032217" y="4988204"/>
            <a:ext cx="1814086" cy="276999"/>
          </a:xfrm>
          <a:prstGeom prst="rect">
            <a:avLst/>
          </a:prstGeom>
        </p:spPr>
        <p:txBody>
          <a:bodyPr wrap="none">
            <a:spAutoFit/>
          </a:bodyPr>
          <a:lstStyle/>
          <a:p>
            <a:r>
              <a:rPr lang="en-US" altLang="zh-CN" sz="1200" dirty="0" smtClean="0">
                <a:solidFill>
                  <a:srgbClr val="C00000"/>
                </a:solidFill>
                <a:latin typeface="微软雅黑" panose="020B0503020204020204" pitchFamily="34" charset="-122"/>
                <a:ea typeface="微软雅黑" panose="020B0503020204020204" pitchFamily="34" charset="-122"/>
              </a:rPr>
              <a:t>Choose your academy</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258896" y="5126704"/>
            <a:ext cx="7421280" cy="369332"/>
          </a:xfrm>
          <a:prstGeom prst="rect">
            <a:avLst/>
          </a:prstGeom>
          <a:solidFill>
            <a:srgbClr val="DBDCDE"/>
          </a:solidFill>
          <a:ln>
            <a:noFill/>
          </a:ln>
          <a:effectLst/>
        </p:spPr>
        <p:txBody>
          <a:bodyPr vert="horz" wrap="square" lIns="0" tIns="40064" rIns="80129" bIns="40064" numCol="1" anchor="ctr" anchorCtr="0" compatLnSpc="1">
            <a:prstTxWarp prst="textNoShape">
              <a:avLst/>
            </a:prstTxWarp>
          </a:bodyPr>
          <a:lstStyle>
            <a:defPPr>
              <a:defRPr lang="zh-CN"/>
            </a:defPPr>
            <a:lvl1pPr eaLnBrk="1" hangingPunct="1">
              <a:defRPr sz="1800" b="1" kern="0">
                <a:solidFill>
                  <a:srgbClr val="990000"/>
                </a:solidFill>
                <a:latin typeface="Arial" pitchFamily="34" charset="0"/>
                <a:ea typeface="黑体" pitchFamily="49" charset="-122"/>
                <a:cs typeface="Arial" pitchFamily="34" charset="0"/>
              </a:defRPr>
            </a:lvl1pPr>
            <a:lvl2pPr eaLnBrk="0" hangingPunct="0">
              <a:defRPr sz="3200" b="1">
                <a:solidFill>
                  <a:srgbClr val="990000"/>
                </a:solidFill>
                <a:latin typeface="黑体" pitchFamily="49" charset="-122"/>
                <a:ea typeface="黑体" pitchFamily="49" charset="-122"/>
                <a:cs typeface="宋体" charset="-122"/>
              </a:defRPr>
            </a:lvl2pPr>
            <a:lvl3pPr eaLnBrk="0" hangingPunct="0">
              <a:defRPr sz="3200" b="1">
                <a:solidFill>
                  <a:srgbClr val="990000"/>
                </a:solidFill>
                <a:latin typeface="黑体" pitchFamily="49" charset="-122"/>
                <a:ea typeface="黑体" pitchFamily="49" charset="-122"/>
                <a:cs typeface="宋体" charset="-122"/>
              </a:defRPr>
            </a:lvl3pPr>
            <a:lvl4pPr eaLnBrk="0" hangingPunct="0">
              <a:defRPr sz="3200" b="1">
                <a:solidFill>
                  <a:srgbClr val="990000"/>
                </a:solidFill>
                <a:latin typeface="黑体" pitchFamily="49" charset="-122"/>
                <a:ea typeface="黑体" pitchFamily="49" charset="-122"/>
                <a:cs typeface="宋体" charset="-122"/>
              </a:defRPr>
            </a:lvl4pPr>
            <a:lvl5pPr eaLnBrk="0" hangingPunct="0">
              <a:defRPr sz="3200" b="1">
                <a:solidFill>
                  <a:srgbClr val="990000"/>
                </a:solidFill>
                <a:latin typeface="黑体" pitchFamily="49" charset="-122"/>
                <a:ea typeface="黑体" pitchFamily="49" charset="-122"/>
                <a:cs typeface="宋体" charset="-122"/>
              </a:defRPr>
            </a:lvl5pPr>
            <a:lvl6pPr marL="457200" fontAlgn="base">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fontAlgn="base">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fontAlgn="base">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fontAlgn="base">
              <a:spcBef>
                <a:spcPct val="0"/>
              </a:spcBef>
              <a:spcAft>
                <a:spcPct val="0"/>
              </a:spcAft>
              <a:defRPr sz="3200" b="1">
                <a:solidFill>
                  <a:srgbClr val="990000"/>
                </a:solidFill>
                <a:latin typeface="FrutigerNext LT Medium" pitchFamily="34" charset="0"/>
                <a:ea typeface="华文细黑" pitchFamily="2" charset="-122"/>
                <a:cs typeface="宋体" charset="-122"/>
              </a:defRPr>
            </a:lvl9pPr>
          </a:lstStyle>
          <a:p>
            <a:r>
              <a:rPr lang="zh-CN" altLang="en-US" dirty="0" smtClean="0">
                <a:solidFill>
                  <a:schemeClr val="tx1"/>
                </a:solidFill>
              </a:rPr>
              <a:t>*</a:t>
            </a:r>
            <a:r>
              <a:rPr lang="en-US" altLang="zh-CN" dirty="0" smtClean="0">
                <a:solidFill>
                  <a:schemeClr val="tx1"/>
                </a:solidFill>
              </a:rPr>
              <a:t>Once approved, your registration will be done.</a:t>
            </a:r>
            <a:endParaRPr lang="zh-CN" altLang="en-US" dirty="0">
              <a:solidFill>
                <a:schemeClr val="tx1"/>
              </a:solidFill>
            </a:endParaRPr>
          </a:p>
        </p:txBody>
      </p:sp>
      <p:sp>
        <p:nvSpPr>
          <p:cNvPr id="17" name="Rectangle 2"/>
          <p:cNvSpPr txBox="1">
            <a:spLocks noChangeArrowheads="1"/>
          </p:cNvSpPr>
          <p:nvPr/>
        </p:nvSpPr>
        <p:spPr bwMode="auto">
          <a:xfrm>
            <a:off x="224174" y="4379795"/>
            <a:ext cx="7573040" cy="39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a:lstStyle>
          <a:p>
            <a:pPr eaLnBrk="1" hangingPunct="1"/>
            <a:r>
              <a:rPr lang="en-US" altLang="zh-CN" sz="1800" kern="0" dirty="0" smtClean="0"/>
              <a:t>Go to the </a:t>
            </a:r>
            <a:r>
              <a:rPr lang="en-US" altLang="zh-CN" sz="1800" kern="0" dirty="0"/>
              <a:t>homepage </a:t>
            </a:r>
            <a:r>
              <a:rPr lang="en-US" altLang="zh-CN" sz="1800" kern="0" dirty="0" smtClean="0"/>
              <a:t>and click “ICT Academy”—Student—Complete the basic info —Click “+” to choose your academy </a:t>
            </a:r>
            <a:r>
              <a:rPr lang="en-US" altLang="zh-CN" sz="1800" kern="0" dirty="0"/>
              <a:t>—Save—Waiting for a</a:t>
            </a:r>
            <a:r>
              <a:rPr lang="en-US" altLang="zh-CN" sz="1800" kern="0" dirty="0" smtClean="0"/>
              <a:t>pproval</a:t>
            </a:r>
            <a:r>
              <a:rPr lang="zh-CN" altLang="en-US" sz="1800" kern="0" dirty="0" smtClean="0"/>
              <a:t>（</a:t>
            </a:r>
            <a:r>
              <a:rPr lang="en-US" altLang="zh-CN" sz="1800" kern="0" dirty="0" smtClean="0"/>
              <a:t>email</a:t>
            </a:r>
            <a:r>
              <a:rPr lang="zh-CN" altLang="en-US" sz="1800" kern="0" dirty="0"/>
              <a:t>）</a:t>
            </a:r>
            <a:endParaRPr lang="zh-CN" altLang="en-US" sz="1800" kern="0" dirty="0" smtClean="0"/>
          </a:p>
        </p:txBody>
      </p:sp>
      <p:sp>
        <p:nvSpPr>
          <p:cNvPr id="18" name="MH_Number_4">
            <a:hlinkClick r:id="" action="ppaction://noaction"/>
          </p:cNvPr>
          <p:cNvSpPr>
            <a:spLocks/>
          </p:cNvSpPr>
          <p:nvPr>
            <p:custDataLst>
              <p:tags r:id="rId1"/>
            </p:custDataLst>
          </p:nvPr>
        </p:nvSpPr>
        <p:spPr bwMode="auto">
          <a:xfrm>
            <a:off x="3858" y="-4855"/>
            <a:ext cx="726712" cy="469221"/>
          </a:xfrm>
          <a:custGeom>
            <a:avLst/>
            <a:gdLst/>
            <a:ahLst/>
            <a:cxnLst>
              <a:cxn ang="0">
                <a:pos x="211" y="73"/>
              </a:cxn>
              <a:cxn ang="0">
                <a:pos x="192" y="80"/>
              </a:cxn>
              <a:cxn ang="0">
                <a:pos x="189" y="82"/>
              </a:cxn>
              <a:cxn ang="0">
                <a:pos x="180" y="86"/>
              </a:cxn>
              <a:cxn ang="0">
                <a:pos x="172" y="85"/>
              </a:cxn>
              <a:cxn ang="0">
                <a:pos x="172" y="0"/>
              </a:cxn>
              <a:cxn ang="0">
                <a:pos x="0" y="0"/>
              </a:cxn>
              <a:cxn ang="0">
                <a:pos x="0" y="190"/>
              </a:cxn>
              <a:cxn ang="0">
                <a:pos x="172" y="190"/>
              </a:cxn>
              <a:cxn ang="0">
                <a:pos x="172" y="117"/>
              </a:cxn>
              <a:cxn ang="0">
                <a:pos x="179" y="116"/>
              </a:cxn>
              <a:cxn ang="0">
                <a:pos x="190" y="120"/>
              </a:cxn>
              <a:cxn ang="0">
                <a:pos x="211" y="128"/>
              </a:cxn>
              <a:cxn ang="0">
                <a:pos x="241" y="101"/>
              </a:cxn>
              <a:cxn ang="0">
                <a:pos x="211" y="73"/>
              </a:cxn>
            </a:cxnLst>
            <a:rect l="0" t="0" r="r" b="b"/>
            <a:pathLst>
              <a:path w="241" h="190">
                <a:moveTo>
                  <a:pt x="211" y="73"/>
                </a:moveTo>
                <a:cubicBezTo>
                  <a:pt x="204" y="73"/>
                  <a:pt x="197" y="76"/>
                  <a:pt x="192" y="80"/>
                </a:cubicBezTo>
                <a:cubicBezTo>
                  <a:pt x="191" y="81"/>
                  <a:pt x="190" y="82"/>
                  <a:pt x="189" y="82"/>
                </a:cubicBezTo>
                <a:cubicBezTo>
                  <a:pt x="187" y="84"/>
                  <a:pt x="183" y="86"/>
                  <a:pt x="180" y="86"/>
                </a:cubicBezTo>
                <a:cubicBezTo>
                  <a:pt x="176" y="86"/>
                  <a:pt x="174" y="86"/>
                  <a:pt x="172" y="85"/>
                </a:cubicBezTo>
                <a:cubicBezTo>
                  <a:pt x="172" y="0"/>
                  <a:pt x="172" y="0"/>
                  <a:pt x="172" y="0"/>
                </a:cubicBezTo>
                <a:cubicBezTo>
                  <a:pt x="0" y="0"/>
                  <a:pt x="0" y="0"/>
                  <a:pt x="0" y="0"/>
                </a:cubicBezTo>
                <a:cubicBezTo>
                  <a:pt x="0" y="190"/>
                  <a:pt x="0" y="190"/>
                  <a:pt x="0" y="190"/>
                </a:cubicBezTo>
                <a:cubicBezTo>
                  <a:pt x="172" y="190"/>
                  <a:pt x="172" y="190"/>
                  <a:pt x="172" y="190"/>
                </a:cubicBezTo>
                <a:cubicBezTo>
                  <a:pt x="172" y="117"/>
                  <a:pt x="172" y="117"/>
                  <a:pt x="172" y="117"/>
                </a:cubicBezTo>
                <a:cubicBezTo>
                  <a:pt x="175" y="116"/>
                  <a:pt x="176" y="116"/>
                  <a:pt x="179" y="116"/>
                </a:cubicBezTo>
                <a:cubicBezTo>
                  <a:pt x="183" y="116"/>
                  <a:pt x="188" y="118"/>
                  <a:pt x="190" y="120"/>
                </a:cubicBezTo>
                <a:cubicBezTo>
                  <a:pt x="192" y="122"/>
                  <a:pt x="202" y="128"/>
                  <a:pt x="211" y="128"/>
                </a:cubicBezTo>
                <a:cubicBezTo>
                  <a:pt x="228" y="128"/>
                  <a:pt x="241" y="116"/>
                  <a:pt x="241" y="101"/>
                </a:cubicBezTo>
                <a:cubicBezTo>
                  <a:pt x="241" y="86"/>
                  <a:pt x="228" y="73"/>
                  <a:pt x="211" y="73"/>
                </a:cubicBezTo>
                <a:close/>
              </a:path>
            </a:pathLst>
          </a:custGeom>
          <a:solidFill>
            <a:srgbClr val="990000"/>
          </a:solidFill>
          <a:ln w="9525">
            <a:noFill/>
            <a:round/>
            <a:headEnd/>
            <a:tailEnd/>
          </a:ln>
          <a:effectLst>
            <a:reflection blurRad="6350" stA="19000" endPos="53000" dir="5400000" sy="-100000" algn="bl" rotWithShape="0"/>
          </a:effectLst>
        </p:spPr>
        <p:txBody>
          <a:bodyPr vert="horz" wrap="square" lIns="0" tIns="0" rIns="216000" bIns="0" numCol="1" anchor="ctr" anchorCtr="1" compatLnSpc="1">
            <a:prstTxWarp prst="textNoShape">
              <a:avLst/>
            </a:prstTxWarp>
          </a:bodyPr>
          <a:lstStyle/>
          <a:p>
            <a:pPr>
              <a:defRPr/>
            </a:pPr>
            <a:r>
              <a:rPr lang="en-US" sz="2800" b="1" kern="0">
                <a:solidFill>
                  <a:srgbClr val="FFFFFF"/>
                </a:solidFill>
                <a:latin typeface="Times New Roman" panose="02020603050405020304" pitchFamily="18" charset="0"/>
                <a:ea typeface="华文细黑" panose="02010600040101010101" pitchFamily="2" charset="-122"/>
                <a:cs typeface="Times New Roman" panose="02020603050405020304" pitchFamily="18" charset="0"/>
              </a:rPr>
              <a:t>04</a:t>
            </a:r>
            <a:endParaRPr lang="ru-RU" sz="2800" b="1" kern="0" dirty="0">
              <a:solidFill>
                <a:srgbClr val="FFFFFF"/>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9" name="MH_Entry_4">
            <a:hlinkClick r:id="" action="ppaction://noaction"/>
          </p:cNvPr>
          <p:cNvSpPr>
            <a:spLocks/>
          </p:cNvSpPr>
          <p:nvPr>
            <p:custDataLst>
              <p:tags r:id="rId2"/>
            </p:custDataLst>
          </p:nvPr>
        </p:nvSpPr>
        <p:spPr bwMode="auto">
          <a:xfrm>
            <a:off x="910677" y="-4855"/>
            <a:ext cx="7705603" cy="469221"/>
          </a:xfrm>
          <a:custGeom>
            <a:avLst/>
            <a:gdLst>
              <a:gd name="connsiteX0" fmla="*/ 0 w 3383507"/>
              <a:gd name="connsiteY0" fmla="*/ 0 h 483636"/>
              <a:gd name="connsiteX1" fmla="*/ 424176 w 3383507"/>
              <a:gd name="connsiteY1" fmla="*/ 0 h 483636"/>
              <a:gd name="connsiteX2" fmla="*/ 439790 w 3383507"/>
              <a:gd name="connsiteY2" fmla="*/ 0 h 483636"/>
              <a:gd name="connsiteX3" fmla="*/ 845749 w 3383507"/>
              <a:gd name="connsiteY3" fmla="*/ 0 h 483636"/>
              <a:gd name="connsiteX4" fmla="*/ 861363 w 3383507"/>
              <a:gd name="connsiteY4" fmla="*/ 0 h 483636"/>
              <a:gd name="connsiteX5" fmla="*/ 1238697 w 3383507"/>
              <a:gd name="connsiteY5" fmla="*/ 0 h 483636"/>
              <a:gd name="connsiteX6" fmla="*/ 1285539 w 3383507"/>
              <a:gd name="connsiteY6" fmla="*/ 0 h 483636"/>
              <a:gd name="connsiteX7" fmla="*/ 1649861 w 3383507"/>
              <a:gd name="connsiteY7" fmla="*/ 0 h 483636"/>
              <a:gd name="connsiteX8" fmla="*/ 1675884 w 3383507"/>
              <a:gd name="connsiteY8" fmla="*/ 0 h 483636"/>
              <a:gd name="connsiteX9" fmla="*/ 2061025 w 3383507"/>
              <a:gd name="connsiteY9" fmla="*/ 0 h 483636"/>
              <a:gd name="connsiteX10" fmla="*/ 2089651 w 3383507"/>
              <a:gd name="connsiteY10" fmla="*/ 0 h 483636"/>
              <a:gd name="connsiteX11" fmla="*/ 2511224 w 3383507"/>
              <a:gd name="connsiteY11" fmla="*/ 0 h 483636"/>
              <a:gd name="connsiteX12" fmla="*/ 3383507 w 3383507"/>
              <a:gd name="connsiteY12" fmla="*/ 0 h 483636"/>
              <a:gd name="connsiteX13" fmla="*/ 3383507 w 3383507"/>
              <a:gd name="connsiteY13" fmla="*/ 483636 h 483636"/>
              <a:gd name="connsiteX14" fmla="*/ 2511224 w 3383507"/>
              <a:gd name="connsiteY14" fmla="*/ 483636 h 483636"/>
              <a:gd name="connsiteX15" fmla="*/ 2089651 w 3383507"/>
              <a:gd name="connsiteY15" fmla="*/ 483636 h 483636"/>
              <a:gd name="connsiteX16" fmla="*/ 2061025 w 3383507"/>
              <a:gd name="connsiteY16" fmla="*/ 483636 h 483636"/>
              <a:gd name="connsiteX17" fmla="*/ 1675884 w 3383507"/>
              <a:gd name="connsiteY17" fmla="*/ 483636 h 483636"/>
              <a:gd name="connsiteX18" fmla="*/ 1649861 w 3383507"/>
              <a:gd name="connsiteY18" fmla="*/ 483636 h 483636"/>
              <a:gd name="connsiteX19" fmla="*/ 1285539 w 3383507"/>
              <a:gd name="connsiteY19" fmla="*/ 483636 h 483636"/>
              <a:gd name="connsiteX20" fmla="*/ 1238697 w 3383507"/>
              <a:gd name="connsiteY20" fmla="*/ 483636 h 483636"/>
              <a:gd name="connsiteX21" fmla="*/ 861363 w 3383507"/>
              <a:gd name="connsiteY21" fmla="*/ 483636 h 483636"/>
              <a:gd name="connsiteX22" fmla="*/ 845749 w 3383507"/>
              <a:gd name="connsiteY22" fmla="*/ 483636 h 483636"/>
              <a:gd name="connsiteX23" fmla="*/ 439790 w 3383507"/>
              <a:gd name="connsiteY23" fmla="*/ 483636 h 483636"/>
              <a:gd name="connsiteX24" fmla="*/ 424176 w 3383507"/>
              <a:gd name="connsiteY24" fmla="*/ 483636 h 483636"/>
              <a:gd name="connsiteX25" fmla="*/ 0 w 3383507"/>
              <a:gd name="connsiteY25" fmla="*/ 483636 h 483636"/>
              <a:gd name="connsiteX26" fmla="*/ 0 w 3383507"/>
              <a:gd name="connsiteY26" fmla="*/ 305454 h 483636"/>
              <a:gd name="connsiteX27" fmla="*/ 18216 w 3383507"/>
              <a:gd name="connsiteY27" fmla="*/ 313091 h 483636"/>
              <a:gd name="connsiteX28" fmla="*/ 80672 w 3383507"/>
              <a:gd name="connsiteY28" fmla="*/ 338545 h 483636"/>
              <a:gd name="connsiteX29" fmla="*/ 169150 w 3383507"/>
              <a:gd name="connsiteY29" fmla="*/ 257091 h 483636"/>
              <a:gd name="connsiteX30" fmla="*/ 80672 w 3383507"/>
              <a:gd name="connsiteY30" fmla="*/ 175636 h 483636"/>
              <a:gd name="connsiteX31" fmla="*/ 23421 w 3383507"/>
              <a:gd name="connsiteY31" fmla="*/ 196000 h 483636"/>
              <a:gd name="connsiteX32" fmla="*/ 15614 w 3383507"/>
              <a:gd name="connsiteY32" fmla="*/ 201091 h 483636"/>
              <a:gd name="connsiteX33" fmla="*/ 0 w 3383507"/>
              <a:gd name="connsiteY33" fmla="*/ 208727 h 483636"/>
              <a:gd name="connsiteX34" fmla="*/ 0 w 3383507"/>
              <a:gd name="connsiteY34" fmla="*/ 0 h 48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383507" h="483636">
                <a:moveTo>
                  <a:pt x="0" y="0"/>
                </a:moveTo>
                <a:cubicBezTo>
                  <a:pt x="0" y="0"/>
                  <a:pt x="0" y="0"/>
                  <a:pt x="424176" y="0"/>
                </a:cubicBezTo>
                <a:cubicBezTo>
                  <a:pt x="424176" y="0"/>
                  <a:pt x="424176" y="0"/>
                  <a:pt x="439790" y="0"/>
                </a:cubicBezTo>
                <a:cubicBezTo>
                  <a:pt x="439790" y="0"/>
                  <a:pt x="439790" y="0"/>
                  <a:pt x="845749" y="0"/>
                </a:cubicBezTo>
                <a:cubicBezTo>
                  <a:pt x="845749" y="0"/>
                  <a:pt x="845749" y="0"/>
                  <a:pt x="861363" y="0"/>
                </a:cubicBezTo>
                <a:cubicBezTo>
                  <a:pt x="861363" y="0"/>
                  <a:pt x="861363" y="0"/>
                  <a:pt x="1238697" y="0"/>
                </a:cubicBezTo>
                <a:cubicBezTo>
                  <a:pt x="1238697" y="0"/>
                  <a:pt x="1238697" y="0"/>
                  <a:pt x="1285539" y="0"/>
                </a:cubicBezTo>
                <a:cubicBezTo>
                  <a:pt x="1285539" y="0"/>
                  <a:pt x="1285539" y="0"/>
                  <a:pt x="1649861" y="0"/>
                </a:cubicBezTo>
                <a:cubicBezTo>
                  <a:pt x="1649861" y="0"/>
                  <a:pt x="1649861" y="0"/>
                  <a:pt x="1675884" y="0"/>
                </a:cubicBezTo>
                <a:cubicBezTo>
                  <a:pt x="1675884" y="0"/>
                  <a:pt x="1675884" y="0"/>
                  <a:pt x="2061025" y="0"/>
                </a:cubicBezTo>
                <a:cubicBezTo>
                  <a:pt x="2061025" y="0"/>
                  <a:pt x="2061025" y="0"/>
                  <a:pt x="2089651" y="0"/>
                </a:cubicBezTo>
                <a:lnTo>
                  <a:pt x="2511224" y="0"/>
                </a:lnTo>
                <a:lnTo>
                  <a:pt x="3383507" y="0"/>
                </a:lnTo>
                <a:lnTo>
                  <a:pt x="3383507" y="483636"/>
                </a:lnTo>
                <a:lnTo>
                  <a:pt x="2511224" y="483636"/>
                </a:lnTo>
                <a:cubicBezTo>
                  <a:pt x="2511224" y="483636"/>
                  <a:pt x="2511224" y="483636"/>
                  <a:pt x="2089651" y="483636"/>
                </a:cubicBezTo>
                <a:cubicBezTo>
                  <a:pt x="2089651" y="483636"/>
                  <a:pt x="2089651" y="483636"/>
                  <a:pt x="2061025" y="483636"/>
                </a:cubicBezTo>
                <a:cubicBezTo>
                  <a:pt x="2061025" y="483636"/>
                  <a:pt x="2061025" y="483636"/>
                  <a:pt x="1675884" y="483636"/>
                </a:cubicBezTo>
                <a:cubicBezTo>
                  <a:pt x="1675884" y="483636"/>
                  <a:pt x="1675884" y="483636"/>
                  <a:pt x="1649861" y="483636"/>
                </a:cubicBezTo>
                <a:cubicBezTo>
                  <a:pt x="1649861" y="483636"/>
                  <a:pt x="1649861" y="483636"/>
                  <a:pt x="1285539" y="483636"/>
                </a:cubicBezTo>
                <a:cubicBezTo>
                  <a:pt x="1285539" y="483636"/>
                  <a:pt x="1285539" y="483636"/>
                  <a:pt x="1238697" y="483636"/>
                </a:cubicBezTo>
                <a:cubicBezTo>
                  <a:pt x="1238697" y="483636"/>
                  <a:pt x="1238697" y="483636"/>
                  <a:pt x="861363" y="483636"/>
                </a:cubicBezTo>
                <a:cubicBezTo>
                  <a:pt x="861363" y="483636"/>
                  <a:pt x="861363" y="483636"/>
                  <a:pt x="845749" y="483636"/>
                </a:cubicBezTo>
                <a:cubicBezTo>
                  <a:pt x="845749" y="483636"/>
                  <a:pt x="845749" y="483636"/>
                  <a:pt x="439790" y="483636"/>
                </a:cubicBezTo>
                <a:cubicBezTo>
                  <a:pt x="439790" y="483636"/>
                  <a:pt x="439790" y="483636"/>
                  <a:pt x="424176" y="483636"/>
                </a:cubicBezTo>
                <a:cubicBezTo>
                  <a:pt x="424176" y="483636"/>
                  <a:pt x="424176" y="483636"/>
                  <a:pt x="0" y="483636"/>
                </a:cubicBezTo>
                <a:cubicBezTo>
                  <a:pt x="0" y="483636"/>
                  <a:pt x="0" y="483636"/>
                  <a:pt x="0" y="305454"/>
                </a:cubicBezTo>
                <a:cubicBezTo>
                  <a:pt x="7807" y="308000"/>
                  <a:pt x="13012" y="310545"/>
                  <a:pt x="18216" y="313091"/>
                </a:cubicBezTo>
                <a:cubicBezTo>
                  <a:pt x="23421" y="318182"/>
                  <a:pt x="54649" y="338545"/>
                  <a:pt x="80672" y="338545"/>
                </a:cubicBezTo>
                <a:cubicBezTo>
                  <a:pt x="130115" y="338545"/>
                  <a:pt x="169150" y="300363"/>
                  <a:pt x="169150" y="257091"/>
                </a:cubicBezTo>
                <a:cubicBezTo>
                  <a:pt x="169150" y="211273"/>
                  <a:pt x="130115" y="175636"/>
                  <a:pt x="80672" y="175636"/>
                </a:cubicBezTo>
                <a:cubicBezTo>
                  <a:pt x="57251" y="175636"/>
                  <a:pt x="39035" y="183273"/>
                  <a:pt x="23421" y="196000"/>
                </a:cubicBezTo>
                <a:cubicBezTo>
                  <a:pt x="20819" y="198545"/>
                  <a:pt x="18216" y="198545"/>
                  <a:pt x="15614" y="201091"/>
                </a:cubicBezTo>
                <a:cubicBezTo>
                  <a:pt x="10409" y="206182"/>
                  <a:pt x="5205" y="206182"/>
                  <a:pt x="0" y="208727"/>
                </a:cubicBezTo>
                <a:cubicBezTo>
                  <a:pt x="0" y="208727"/>
                  <a:pt x="0" y="208727"/>
                  <a:pt x="0" y="0"/>
                </a:cubicBezTo>
                <a:close/>
              </a:path>
            </a:pathLst>
          </a:custGeom>
          <a:solidFill>
            <a:srgbClr val="990000"/>
          </a:solidFill>
          <a:ln w="9525">
            <a:noFill/>
            <a:round/>
            <a:headEnd/>
            <a:tailEnd/>
          </a:ln>
          <a:effectLst>
            <a:reflection blurRad="6350" stA="19000" endPos="53000" dir="5400000" sy="-100000" algn="bl" rotWithShape="0"/>
          </a:effectLst>
        </p:spPr>
        <p:txBody>
          <a:bodyPr vert="horz" wrap="square" lIns="0" tIns="0" rIns="0" bIns="36000" numCol="1" anchor="ctr" anchorCtr="1" compatLnSpc="1">
            <a:prstTxWarp prst="textNoShape">
              <a:avLst/>
            </a:prstTxWarp>
            <a:normAutofit/>
          </a:bodyPr>
          <a:lstStyle/>
          <a:p>
            <a:pPr algn="just">
              <a:defRPr/>
            </a:pPr>
            <a:r>
              <a:rPr lang="en-US" altLang="zh-CN" b="1" kern="0" dirty="0">
                <a:solidFill>
                  <a:srgbClr val="FFFFFF"/>
                </a:solidFill>
                <a:latin typeface="+mn-ea"/>
              </a:rPr>
              <a:t>How to associate to ICT Academy(ICT Academy Student)</a:t>
            </a:r>
            <a:endParaRPr lang="en-US" b="1" kern="0" dirty="0">
              <a:solidFill>
                <a:srgbClr val="FFFFFF"/>
              </a:solidFill>
              <a:latin typeface="+mn-ea"/>
            </a:endParaRPr>
          </a:p>
        </p:txBody>
      </p:sp>
    </p:spTree>
    <p:extLst>
      <p:ext uri="{BB962C8B-B14F-4D97-AF65-F5344CB8AC3E}">
        <p14:creationId xmlns:p14="http://schemas.microsoft.com/office/powerpoint/2010/main" val="13005016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2"/>
          <p:cNvSpPr>
            <a:spLocks noGrp="1" noChangeArrowheads="1"/>
          </p:cNvSpPr>
          <p:nvPr>
            <p:ph type="title"/>
          </p:nvPr>
        </p:nvSpPr>
        <p:spPr>
          <a:xfrm>
            <a:off x="3287688" y="665644"/>
            <a:ext cx="8979296" cy="344056"/>
          </a:xfrm>
        </p:spPr>
        <p:txBody>
          <a:bodyPr/>
          <a:lstStyle/>
          <a:p>
            <a:pPr eaLnBrk="1" hangingPunct="1"/>
            <a:r>
              <a:rPr lang="en-US" altLang="zh-CN" sz="1600" dirty="0" smtClean="0">
                <a:solidFill>
                  <a:schemeClr val="tx1"/>
                </a:solidFill>
              </a:rPr>
              <a:t>Go to the homepage and click “Learning”—Choose your course and click at the cover page</a:t>
            </a:r>
            <a:endParaRPr lang="zh-CN" altLang="en-US" sz="1600" dirty="0" smtClean="0">
              <a:solidFill>
                <a:schemeClr val="tx1"/>
              </a:solidFill>
            </a:endParaRPr>
          </a:p>
        </p:txBody>
      </p:sp>
      <p:pic>
        <p:nvPicPr>
          <p:cNvPr id="4" name="图片 3"/>
          <p:cNvPicPr>
            <a:picLocks noChangeAspect="1"/>
          </p:cNvPicPr>
          <p:nvPr/>
        </p:nvPicPr>
        <p:blipFill rotWithShape="1">
          <a:blip r:embed="rId4">
            <a:extLst>
              <a:ext uri="{28A0092B-C50C-407E-A947-70E740481C1C}">
                <a14:useLocalDpi xmlns:a14="http://schemas.microsoft.com/office/drawing/2010/main" val="0"/>
              </a:ext>
            </a:extLst>
          </a:blip>
          <a:srcRect b="2818"/>
          <a:stretch/>
        </p:blipFill>
        <p:spPr>
          <a:xfrm>
            <a:off x="3461970" y="988066"/>
            <a:ext cx="7819955" cy="5177238"/>
          </a:xfrm>
          <a:prstGeom prst="rect">
            <a:avLst/>
          </a:prstGeom>
          <a:ln>
            <a:solidFill>
              <a:schemeClr val="tx1"/>
            </a:solidFill>
            <a:prstDash val="dash"/>
          </a:ln>
        </p:spPr>
      </p:pic>
      <p:sp>
        <p:nvSpPr>
          <p:cNvPr id="2" name="矩形 1"/>
          <p:cNvSpPr/>
          <p:nvPr/>
        </p:nvSpPr>
        <p:spPr bwMode="auto">
          <a:xfrm>
            <a:off x="3493242" y="3356992"/>
            <a:ext cx="1954686" cy="1440160"/>
          </a:xfrm>
          <a:prstGeom prst="rect">
            <a:avLst/>
          </a:prstGeom>
          <a:noFill/>
          <a:ln w="28575">
            <a:solidFill>
              <a:srgbClr val="FF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Arial" charset="0"/>
              <a:ea typeface="宋体" charset="-122"/>
            </a:endParaRP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87" y="1017211"/>
            <a:ext cx="3232001" cy="503095"/>
          </a:xfrm>
          <a:prstGeom prst="rect">
            <a:avLst/>
          </a:prstGeom>
          <a:ln>
            <a:solidFill>
              <a:schemeClr val="tx1"/>
            </a:solidFill>
            <a:prstDash val="dash"/>
          </a:ln>
        </p:spPr>
      </p:pic>
      <p:sp>
        <p:nvSpPr>
          <p:cNvPr id="6" name="矩形 5"/>
          <p:cNvSpPr/>
          <p:nvPr/>
        </p:nvSpPr>
        <p:spPr bwMode="auto">
          <a:xfrm>
            <a:off x="1415480" y="1124744"/>
            <a:ext cx="786258" cy="288031"/>
          </a:xfrm>
          <a:prstGeom prst="rect">
            <a:avLst/>
          </a:prstGeom>
          <a:noFill/>
          <a:ln w="28575">
            <a:solidFill>
              <a:srgbClr val="FF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7" name="右箭头 6"/>
          <p:cNvSpPr/>
          <p:nvPr/>
        </p:nvSpPr>
        <p:spPr bwMode="auto">
          <a:xfrm>
            <a:off x="3210860" y="1124744"/>
            <a:ext cx="165895" cy="288031"/>
          </a:xfrm>
          <a:prstGeom prst="rightArrow">
            <a:avLst/>
          </a:prstGeom>
          <a:solidFill>
            <a:srgbClr val="FF0000"/>
          </a:solidFill>
          <a:ln>
            <a:solidFill>
              <a:srgbClr val="FF0000"/>
            </a:solid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14" name="KSO_Shape"/>
          <p:cNvSpPr>
            <a:spLocks/>
          </p:cNvSpPr>
          <p:nvPr/>
        </p:nvSpPr>
        <p:spPr bwMode="auto">
          <a:xfrm>
            <a:off x="4367808" y="3933056"/>
            <a:ext cx="648072" cy="864096"/>
          </a:xfrm>
          <a:custGeom>
            <a:avLst/>
            <a:gdLst/>
            <a:ahLst/>
            <a:cxnLst/>
            <a:rect l="0" t="0" r="r" b="b"/>
            <a:pathLst>
              <a:path w="1646238" h="2433638">
                <a:moveTo>
                  <a:pt x="577732" y="161925"/>
                </a:moveTo>
                <a:lnTo>
                  <a:pt x="586070" y="162719"/>
                </a:lnTo>
                <a:lnTo>
                  <a:pt x="593614" y="163910"/>
                </a:lnTo>
                <a:lnTo>
                  <a:pt x="597585" y="164703"/>
                </a:lnTo>
                <a:lnTo>
                  <a:pt x="601953" y="165894"/>
                </a:lnTo>
                <a:lnTo>
                  <a:pt x="605526" y="167482"/>
                </a:lnTo>
                <a:lnTo>
                  <a:pt x="609100" y="169069"/>
                </a:lnTo>
                <a:lnTo>
                  <a:pt x="612674" y="171053"/>
                </a:lnTo>
                <a:lnTo>
                  <a:pt x="616247" y="173435"/>
                </a:lnTo>
                <a:lnTo>
                  <a:pt x="619821" y="176610"/>
                </a:lnTo>
                <a:lnTo>
                  <a:pt x="623394" y="179388"/>
                </a:lnTo>
                <a:lnTo>
                  <a:pt x="626968" y="182563"/>
                </a:lnTo>
                <a:lnTo>
                  <a:pt x="630145" y="186135"/>
                </a:lnTo>
                <a:lnTo>
                  <a:pt x="633321" y="190103"/>
                </a:lnTo>
                <a:lnTo>
                  <a:pt x="636498" y="194469"/>
                </a:lnTo>
                <a:lnTo>
                  <a:pt x="639674" y="199232"/>
                </a:lnTo>
                <a:lnTo>
                  <a:pt x="642454" y="204788"/>
                </a:lnTo>
                <a:lnTo>
                  <a:pt x="645233" y="210344"/>
                </a:lnTo>
                <a:lnTo>
                  <a:pt x="648013" y="216297"/>
                </a:lnTo>
                <a:lnTo>
                  <a:pt x="650792" y="222647"/>
                </a:lnTo>
                <a:lnTo>
                  <a:pt x="653969" y="229394"/>
                </a:lnTo>
                <a:lnTo>
                  <a:pt x="656351" y="237332"/>
                </a:lnTo>
                <a:lnTo>
                  <a:pt x="658733" y="245269"/>
                </a:lnTo>
                <a:lnTo>
                  <a:pt x="838208" y="927100"/>
                </a:lnTo>
                <a:lnTo>
                  <a:pt x="840193" y="928291"/>
                </a:lnTo>
                <a:lnTo>
                  <a:pt x="841781" y="933450"/>
                </a:lnTo>
                <a:lnTo>
                  <a:pt x="899356" y="921941"/>
                </a:lnTo>
                <a:lnTo>
                  <a:pt x="911665" y="922338"/>
                </a:lnTo>
                <a:lnTo>
                  <a:pt x="923180" y="923529"/>
                </a:lnTo>
                <a:lnTo>
                  <a:pt x="935489" y="924719"/>
                </a:lnTo>
                <a:lnTo>
                  <a:pt x="946607" y="926704"/>
                </a:lnTo>
                <a:lnTo>
                  <a:pt x="957725" y="929482"/>
                </a:lnTo>
                <a:lnTo>
                  <a:pt x="969240" y="932657"/>
                </a:lnTo>
                <a:lnTo>
                  <a:pt x="979960" y="936229"/>
                </a:lnTo>
                <a:lnTo>
                  <a:pt x="991078" y="939800"/>
                </a:lnTo>
                <a:lnTo>
                  <a:pt x="1001402" y="944166"/>
                </a:lnTo>
                <a:lnTo>
                  <a:pt x="1011726" y="948929"/>
                </a:lnTo>
                <a:lnTo>
                  <a:pt x="1022049" y="954485"/>
                </a:lnTo>
                <a:lnTo>
                  <a:pt x="1031976" y="960438"/>
                </a:lnTo>
                <a:lnTo>
                  <a:pt x="1041506" y="966788"/>
                </a:lnTo>
                <a:lnTo>
                  <a:pt x="1051432" y="973535"/>
                </a:lnTo>
                <a:lnTo>
                  <a:pt x="1060565" y="980679"/>
                </a:lnTo>
                <a:lnTo>
                  <a:pt x="1069697" y="988616"/>
                </a:lnTo>
                <a:lnTo>
                  <a:pt x="1076050" y="994172"/>
                </a:lnTo>
                <a:lnTo>
                  <a:pt x="1081212" y="999729"/>
                </a:lnTo>
                <a:lnTo>
                  <a:pt x="1086374" y="1005682"/>
                </a:lnTo>
                <a:lnTo>
                  <a:pt x="1090345" y="1012032"/>
                </a:lnTo>
                <a:lnTo>
                  <a:pt x="1126478" y="1071960"/>
                </a:lnTo>
                <a:lnTo>
                  <a:pt x="1183258" y="1074341"/>
                </a:lnTo>
                <a:lnTo>
                  <a:pt x="1184847" y="1075532"/>
                </a:lnTo>
                <a:lnTo>
                  <a:pt x="1199538" y="1077913"/>
                </a:lnTo>
                <a:lnTo>
                  <a:pt x="1214230" y="1081088"/>
                </a:lnTo>
                <a:lnTo>
                  <a:pt x="1228524" y="1085057"/>
                </a:lnTo>
                <a:lnTo>
                  <a:pt x="1242818" y="1089422"/>
                </a:lnTo>
                <a:lnTo>
                  <a:pt x="1256716" y="1094582"/>
                </a:lnTo>
                <a:lnTo>
                  <a:pt x="1271010" y="1100932"/>
                </a:lnTo>
                <a:lnTo>
                  <a:pt x="1284510" y="1106885"/>
                </a:lnTo>
                <a:lnTo>
                  <a:pt x="1298011" y="1114029"/>
                </a:lnTo>
                <a:lnTo>
                  <a:pt x="1310717" y="1121172"/>
                </a:lnTo>
                <a:lnTo>
                  <a:pt x="1323820" y="1129507"/>
                </a:lnTo>
                <a:lnTo>
                  <a:pt x="1336129" y="1137444"/>
                </a:lnTo>
                <a:lnTo>
                  <a:pt x="1348041" y="1146175"/>
                </a:lnTo>
                <a:lnTo>
                  <a:pt x="1359953" y="1155700"/>
                </a:lnTo>
                <a:lnTo>
                  <a:pt x="1371071" y="1165225"/>
                </a:lnTo>
                <a:lnTo>
                  <a:pt x="1381792" y="1175147"/>
                </a:lnTo>
                <a:lnTo>
                  <a:pt x="1392115" y="1185863"/>
                </a:lnTo>
                <a:lnTo>
                  <a:pt x="1408792" y="1204119"/>
                </a:lnTo>
                <a:lnTo>
                  <a:pt x="1424278" y="1223566"/>
                </a:lnTo>
                <a:lnTo>
                  <a:pt x="1439763" y="1243410"/>
                </a:lnTo>
                <a:lnTo>
                  <a:pt x="1454058" y="1263254"/>
                </a:lnTo>
                <a:lnTo>
                  <a:pt x="1467955" y="1283891"/>
                </a:lnTo>
                <a:lnTo>
                  <a:pt x="1480264" y="1305322"/>
                </a:lnTo>
                <a:lnTo>
                  <a:pt x="1492970" y="1327150"/>
                </a:lnTo>
                <a:lnTo>
                  <a:pt x="1504088" y="1348582"/>
                </a:lnTo>
                <a:lnTo>
                  <a:pt x="1505279" y="1351360"/>
                </a:lnTo>
                <a:lnTo>
                  <a:pt x="1506471" y="1352154"/>
                </a:lnTo>
                <a:lnTo>
                  <a:pt x="1508059" y="1352550"/>
                </a:lnTo>
                <a:lnTo>
                  <a:pt x="1518780" y="1353344"/>
                </a:lnTo>
                <a:lnTo>
                  <a:pt x="1528309" y="1355329"/>
                </a:lnTo>
                <a:lnTo>
                  <a:pt x="1537839" y="1357710"/>
                </a:lnTo>
                <a:lnTo>
                  <a:pt x="1546971" y="1360885"/>
                </a:lnTo>
                <a:lnTo>
                  <a:pt x="1555707" y="1364457"/>
                </a:lnTo>
                <a:lnTo>
                  <a:pt x="1563648" y="1368822"/>
                </a:lnTo>
                <a:lnTo>
                  <a:pt x="1571590" y="1373982"/>
                </a:lnTo>
                <a:lnTo>
                  <a:pt x="1578737" y="1379935"/>
                </a:lnTo>
                <a:lnTo>
                  <a:pt x="1585487" y="1385888"/>
                </a:lnTo>
                <a:lnTo>
                  <a:pt x="1591840" y="1392238"/>
                </a:lnTo>
                <a:lnTo>
                  <a:pt x="1597796" y="1398985"/>
                </a:lnTo>
                <a:lnTo>
                  <a:pt x="1603752" y="1406525"/>
                </a:lnTo>
                <a:lnTo>
                  <a:pt x="1608914" y="1413669"/>
                </a:lnTo>
                <a:lnTo>
                  <a:pt x="1613678" y="1421607"/>
                </a:lnTo>
                <a:lnTo>
                  <a:pt x="1618046" y="1429544"/>
                </a:lnTo>
                <a:lnTo>
                  <a:pt x="1622017" y="1437879"/>
                </a:lnTo>
                <a:lnTo>
                  <a:pt x="1625988" y="1446213"/>
                </a:lnTo>
                <a:lnTo>
                  <a:pt x="1629561" y="1454547"/>
                </a:lnTo>
                <a:lnTo>
                  <a:pt x="1632738" y="1463279"/>
                </a:lnTo>
                <a:lnTo>
                  <a:pt x="1635517" y="1471613"/>
                </a:lnTo>
                <a:lnTo>
                  <a:pt x="1637900" y="1479947"/>
                </a:lnTo>
                <a:lnTo>
                  <a:pt x="1639885" y="1488282"/>
                </a:lnTo>
                <a:lnTo>
                  <a:pt x="1641473" y="1497013"/>
                </a:lnTo>
                <a:lnTo>
                  <a:pt x="1643062" y="1504950"/>
                </a:lnTo>
                <a:lnTo>
                  <a:pt x="1644253" y="1512491"/>
                </a:lnTo>
                <a:lnTo>
                  <a:pt x="1645047" y="1520429"/>
                </a:lnTo>
                <a:lnTo>
                  <a:pt x="1645841" y="1527969"/>
                </a:lnTo>
                <a:lnTo>
                  <a:pt x="1646238" y="1534716"/>
                </a:lnTo>
                <a:lnTo>
                  <a:pt x="1646238" y="1541463"/>
                </a:lnTo>
                <a:lnTo>
                  <a:pt x="1646238" y="1548210"/>
                </a:lnTo>
                <a:lnTo>
                  <a:pt x="1645841" y="1553766"/>
                </a:lnTo>
                <a:lnTo>
                  <a:pt x="1645444" y="1558925"/>
                </a:lnTo>
                <a:lnTo>
                  <a:pt x="1643458" y="1570832"/>
                </a:lnTo>
                <a:lnTo>
                  <a:pt x="1642267" y="1583532"/>
                </a:lnTo>
                <a:lnTo>
                  <a:pt x="1641473" y="1595835"/>
                </a:lnTo>
                <a:lnTo>
                  <a:pt x="1640679" y="1608535"/>
                </a:lnTo>
                <a:lnTo>
                  <a:pt x="1634723" y="1749029"/>
                </a:lnTo>
                <a:lnTo>
                  <a:pt x="1628370" y="1889126"/>
                </a:lnTo>
                <a:lnTo>
                  <a:pt x="1627973" y="1902222"/>
                </a:lnTo>
                <a:lnTo>
                  <a:pt x="1626385" y="1915716"/>
                </a:lnTo>
                <a:lnTo>
                  <a:pt x="1625194" y="1928416"/>
                </a:lnTo>
                <a:lnTo>
                  <a:pt x="1623208" y="1941910"/>
                </a:lnTo>
                <a:lnTo>
                  <a:pt x="1621223" y="1954610"/>
                </a:lnTo>
                <a:lnTo>
                  <a:pt x="1618840" y="1968104"/>
                </a:lnTo>
                <a:lnTo>
                  <a:pt x="1616061" y="1980804"/>
                </a:lnTo>
                <a:lnTo>
                  <a:pt x="1612884" y="1993504"/>
                </a:lnTo>
                <a:lnTo>
                  <a:pt x="1604546" y="2026444"/>
                </a:lnTo>
                <a:lnTo>
                  <a:pt x="1595414" y="2058988"/>
                </a:lnTo>
                <a:lnTo>
                  <a:pt x="1586281" y="2091532"/>
                </a:lnTo>
                <a:lnTo>
                  <a:pt x="1577148" y="2123679"/>
                </a:lnTo>
                <a:lnTo>
                  <a:pt x="1579134" y="2125663"/>
                </a:lnTo>
                <a:lnTo>
                  <a:pt x="1617252" y="2294732"/>
                </a:lnTo>
                <a:lnTo>
                  <a:pt x="1571590" y="2303463"/>
                </a:lnTo>
                <a:lnTo>
                  <a:pt x="1487411" y="2318147"/>
                </a:lnTo>
                <a:lnTo>
                  <a:pt x="1251951" y="2359026"/>
                </a:lnTo>
                <a:lnTo>
                  <a:pt x="1000608" y="2402285"/>
                </a:lnTo>
                <a:lnTo>
                  <a:pt x="897370" y="2420541"/>
                </a:lnTo>
                <a:lnTo>
                  <a:pt x="824310" y="2433638"/>
                </a:lnTo>
                <a:lnTo>
                  <a:pt x="785398" y="2236391"/>
                </a:lnTo>
                <a:lnTo>
                  <a:pt x="781030" y="2228851"/>
                </a:lnTo>
                <a:lnTo>
                  <a:pt x="776662" y="2221707"/>
                </a:lnTo>
                <a:lnTo>
                  <a:pt x="771897" y="2214563"/>
                </a:lnTo>
                <a:lnTo>
                  <a:pt x="767133" y="2207816"/>
                </a:lnTo>
                <a:lnTo>
                  <a:pt x="761574" y="2201069"/>
                </a:lnTo>
                <a:lnTo>
                  <a:pt x="756015" y="2194719"/>
                </a:lnTo>
                <a:lnTo>
                  <a:pt x="750456" y="2188369"/>
                </a:lnTo>
                <a:lnTo>
                  <a:pt x="744897" y="2182416"/>
                </a:lnTo>
                <a:lnTo>
                  <a:pt x="738544" y="2176463"/>
                </a:lnTo>
                <a:lnTo>
                  <a:pt x="732191" y="2170907"/>
                </a:lnTo>
                <a:lnTo>
                  <a:pt x="725441" y="2165351"/>
                </a:lnTo>
                <a:lnTo>
                  <a:pt x="719088" y="2159794"/>
                </a:lnTo>
                <a:lnTo>
                  <a:pt x="711940" y="2155032"/>
                </a:lnTo>
                <a:lnTo>
                  <a:pt x="704396" y="2149873"/>
                </a:lnTo>
                <a:lnTo>
                  <a:pt x="697249" y="2145507"/>
                </a:lnTo>
                <a:lnTo>
                  <a:pt x="689705" y="2141141"/>
                </a:lnTo>
                <a:lnTo>
                  <a:pt x="678984" y="2135585"/>
                </a:lnTo>
                <a:lnTo>
                  <a:pt x="668660" y="2130029"/>
                </a:lnTo>
                <a:lnTo>
                  <a:pt x="648807" y="2118519"/>
                </a:lnTo>
                <a:lnTo>
                  <a:pt x="630145" y="2106216"/>
                </a:lnTo>
                <a:lnTo>
                  <a:pt x="611482" y="2093119"/>
                </a:lnTo>
                <a:lnTo>
                  <a:pt x="593217" y="2080022"/>
                </a:lnTo>
                <a:lnTo>
                  <a:pt x="576144" y="2065735"/>
                </a:lnTo>
                <a:lnTo>
                  <a:pt x="559070" y="2051447"/>
                </a:lnTo>
                <a:lnTo>
                  <a:pt x="543187" y="2035969"/>
                </a:lnTo>
                <a:lnTo>
                  <a:pt x="526907" y="2020491"/>
                </a:lnTo>
                <a:lnTo>
                  <a:pt x="511422" y="2004616"/>
                </a:lnTo>
                <a:lnTo>
                  <a:pt x="496333" y="1988344"/>
                </a:lnTo>
                <a:lnTo>
                  <a:pt x="481245" y="1971676"/>
                </a:lnTo>
                <a:lnTo>
                  <a:pt x="466951" y="1954610"/>
                </a:lnTo>
                <a:lnTo>
                  <a:pt x="452259" y="1937147"/>
                </a:lnTo>
                <a:lnTo>
                  <a:pt x="424067" y="1902222"/>
                </a:lnTo>
                <a:lnTo>
                  <a:pt x="418111" y="1894285"/>
                </a:lnTo>
                <a:lnTo>
                  <a:pt x="412552" y="1886744"/>
                </a:lnTo>
                <a:lnTo>
                  <a:pt x="401435" y="1870472"/>
                </a:lnTo>
                <a:lnTo>
                  <a:pt x="391508" y="1853804"/>
                </a:lnTo>
                <a:lnTo>
                  <a:pt x="381978" y="1837532"/>
                </a:lnTo>
                <a:lnTo>
                  <a:pt x="372846" y="1820069"/>
                </a:lnTo>
                <a:lnTo>
                  <a:pt x="364110" y="1803401"/>
                </a:lnTo>
                <a:lnTo>
                  <a:pt x="356169" y="1785541"/>
                </a:lnTo>
                <a:lnTo>
                  <a:pt x="348228" y="1768079"/>
                </a:lnTo>
                <a:lnTo>
                  <a:pt x="332345" y="1733551"/>
                </a:lnTo>
                <a:lnTo>
                  <a:pt x="324404" y="1716485"/>
                </a:lnTo>
                <a:lnTo>
                  <a:pt x="316065" y="1699022"/>
                </a:lnTo>
                <a:lnTo>
                  <a:pt x="307727" y="1682354"/>
                </a:lnTo>
                <a:lnTo>
                  <a:pt x="298991" y="1666082"/>
                </a:lnTo>
                <a:lnTo>
                  <a:pt x="289462" y="1649413"/>
                </a:lnTo>
                <a:lnTo>
                  <a:pt x="279535" y="1633935"/>
                </a:lnTo>
                <a:lnTo>
                  <a:pt x="275962" y="1624410"/>
                </a:lnTo>
                <a:lnTo>
                  <a:pt x="271594" y="1614885"/>
                </a:lnTo>
                <a:lnTo>
                  <a:pt x="266829" y="1605360"/>
                </a:lnTo>
                <a:lnTo>
                  <a:pt x="261667" y="1595835"/>
                </a:lnTo>
                <a:lnTo>
                  <a:pt x="256505" y="1586310"/>
                </a:lnTo>
                <a:lnTo>
                  <a:pt x="250946" y="1577182"/>
                </a:lnTo>
                <a:lnTo>
                  <a:pt x="239431" y="1558132"/>
                </a:lnTo>
                <a:lnTo>
                  <a:pt x="227122" y="1539479"/>
                </a:lnTo>
                <a:lnTo>
                  <a:pt x="214813" y="1521619"/>
                </a:lnTo>
                <a:lnTo>
                  <a:pt x="190592" y="1486694"/>
                </a:lnTo>
                <a:lnTo>
                  <a:pt x="185827" y="1479154"/>
                </a:lnTo>
                <a:lnTo>
                  <a:pt x="181063" y="1470422"/>
                </a:lnTo>
                <a:lnTo>
                  <a:pt x="170342" y="1450579"/>
                </a:lnTo>
                <a:lnTo>
                  <a:pt x="164783" y="1441054"/>
                </a:lnTo>
                <a:lnTo>
                  <a:pt x="159224" y="1431132"/>
                </a:lnTo>
                <a:lnTo>
                  <a:pt x="156444" y="1427163"/>
                </a:lnTo>
                <a:lnTo>
                  <a:pt x="153268" y="1423194"/>
                </a:lnTo>
                <a:lnTo>
                  <a:pt x="149694" y="1419622"/>
                </a:lnTo>
                <a:lnTo>
                  <a:pt x="146518" y="1416447"/>
                </a:lnTo>
                <a:lnTo>
                  <a:pt x="143738" y="1413272"/>
                </a:lnTo>
                <a:lnTo>
                  <a:pt x="140959" y="1409304"/>
                </a:lnTo>
                <a:lnTo>
                  <a:pt x="138576" y="1404541"/>
                </a:lnTo>
                <a:lnTo>
                  <a:pt x="136591" y="1398985"/>
                </a:lnTo>
                <a:lnTo>
                  <a:pt x="134209" y="1393429"/>
                </a:lnTo>
                <a:lnTo>
                  <a:pt x="132620" y="1387475"/>
                </a:lnTo>
                <a:lnTo>
                  <a:pt x="129047" y="1373982"/>
                </a:lnTo>
                <a:lnTo>
                  <a:pt x="125870" y="1360488"/>
                </a:lnTo>
                <a:lnTo>
                  <a:pt x="122694" y="1346994"/>
                </a:lnTo>
                <a:lnTo>
                  <a:pt x="120311" y="1335485"/>
                </a:lnTo>
                <a:lnTo>
                  <a:pt x="117532" y="1325563"/>
                </a:lnTo>
                <a:lnTo>
                  <a:pt x="109194" y="1300560"/>
                </a:lnTo>
                <a:lnTo>
                  <a:pt x="100458" y="1276350"/>
                </a:lnTo>
                <a:lnTo>
                  <a:pt x="95296" y="1264047"/>
                </a:lnTo>
                <a:lnTo>
                  <a:pt x="90531" y="1252538"/>
                </a:lnTo>
                <a:lnTo>
                  <a:pt x="85767" y="1241425"/>
                </a:lnTo>
                <a:lnTo>
                  <a:pt x="80208" y="1229916"/>
                </a:lnTo>
                <a:lnTo>
                  <a:pt x="77031" y="1223566"/>
                </a:lnTo>
                <a:lnTo>
                  <a:pt x="73458" y="1217216"/>
                </a:lnTo>
                <a:lnTo>
                  <a:pt x="65119" y="1203722"/>
                </a:lnTo>
                <a:lnTo>
                  <a:pt x="55987" y="1190625"/>
                </a:lnTo>
                <a:lnTo>
                  <a:pt x="46457" y="1177132"/>
                </a:lnTo>
                <a:lnTo>
                  <a:pt x="26207" y="1150938"/>
                </a:lnTo>
                <a:lnTo>
                  <a:pt x="6353" y="1125538"/>
                </a:lnTo>
                <a:lnTo>
                  <a:pt x="3574" y="1121172"/>
                </a:lnTo>
                <a:lnTo>
                  <a:pt x="1589" y="1116410"/>
                </a:lnTo>
                <a:lnTo>
                  <a:pt x="397" y="1111250"/>
                </a:lnTo>
                <a:lnTo>
                  <a:pt x="0" y="1106091"/>
                </a:lnTo>
                <a:lnTo>
                  <a:pt x="0" y="1100535"/>
                </a:lnTo>
                <a:lnTo>
                  <a:pt x="794" y="1094582"/>
                </a:lnTo>
                <a:lnTo>
                  <a:pt x="1986" y="1088629"/>
                </a:lnTo>
                <a:lnTo>
                  <a:pt x="3574" y="1083072"/>
                </a:lnTo>
                <a:lnTo>
                  <a:pt x="5559" y="1077516"/>
                </a:lnTo>
                <a:lnTo>
                  <a:pt x="8339" y="1071960"/>
                </a:lnTo>
                <a:lnTo>
                  <a:pt x="11118" y="1066404"/>
                </a:lnTo>
                <a:lnTo>
                  <a:pt x="14295" y="1061641"/>
                </a:lnTo>
                <a:lnTo>
                  <a:pt x="17868" y="1056879"/>
                </a:lnTo>
                <a:lnTo>
                  <a:pt x="21045" y="1052910"/>
                </a:lnTo>
                <a:lnTo>
                  <a:pt x="24618" y="1048941"/>
                </a:lnTo>
                <a:lnTo>
                  <a:pt x="28192" y="1045766"/>
                </a:lnTo>
                <a:lnTo>
                  <a:pt x="33751" y="1041400"/>
                </a:lnTo>
                <a:lnTo>
                  <a:pt x="39310" y="1037432"/>
                </a:lnTo>
                <a:lnTo>
                  <a:pt x="45663" y="1034257"/>
                </a:lnTo>
                <a:lnTo>
                  <a:pt x="52016" y="1031479"/>
                </a:lnTo>
                <a:lnTo>
                  <a:pt x="58369" y="1029097"/>
                </a:lnTo>
                <a:lnTo>
                  <a:pt x="64722" y="1027113"/>
                </a:lnTo>
                <a:lnTo>
                  <a:pt x="71869" y="1025922"/>
                </a:lnTo>
                <a:lnTo>
                  <a:pt x="78619" y="1024732"/>
                </a:lnTo>
                <a:lnTo>
                  <a:pt x="85767" y="1023938"/>
                </a:lnTo>
                <a:lnTo>
                  <a:pt x="92517" y="1023541"/>
                </a:lnTo>
                <a:lnTo>
                  <a:pt x="100061" y="1023938"/>
                </a:lnTo>
                <a:lnTo>
                  <a:pt x="107208" y="1024335"/>
                </a:lnTo>
                <a:lnTo>
                  <a:pt x="114355" y="1024732"/>
                </a:lnTo>
                <a:lnTo>
                  <a:pt x="121503" y="1025922"/>
                </a:lnTo>
                <a:lnTo>
                  <a:pt x="129047" y="1027510"/>
                </a:lnTo>
                <a:lnTo>
                  <a:pt x="136194" y="1029097"/>
                </a:lnTo>
                <a:lnTo>
                  <a:pt x="143341" y="1031082"/>
                </a:lnTo>
                <a:lnTo>
                  <a:pt x="150488" y="1033066"/>
                </a:lnTo>
                <a:lnTo>
                  <a:pt x="157636" y="1035844"/>
                </a:lnTo>
                <a:lnTo>
                  <a:pt x="164783" y="1038622"/>
                </a:lnTo>
                <a:lnTo>
                  <a:pt x="171533" y="1041400"/>
                </a:lnTo>
                <a:lnTo>
                  <a:pt x="177886" y="1044972"/>
                </a:lnTo>
                <a:lnTo>
                  <a:pt x="185033" y="1048544"/>
                </a:lnTo>
                <a:lnTo>
                  <a:pt x="191386" y="1052116"/>
                </a:lnTo>
                <a:lnTo>
                  <a:pt x="197739" y="1055688"/>
                </a:lnTo>
                <a:lnTo>
                  <a:pt x="203695" y="1059657"/>
                </a:lnTo>
                <a:lnTo>
                  <a:pt x="209651" y="1064022"/>
                </a:lnTo>
                <a:lnTo>
                  <a:pt x="215210" y="1067991"/>
                </a:lnTo>
                <a:lnTo>
                  <a:pt x="220769" y="1072754"/>
                </a:lnTo>
                <a:lnTo>
                  <a:pt x="225534" y="1077516"/>
                </a:lnTo>
                <a:lnTo>
                  <a:pt x="230299" y="1081882"/>
                </a:lnTo>
                <a:lnTo>
                  <a:pt x="235064" y="1086644"/>
                </a:lnTo>
                <a:lnTo>
                  <a:pt x="239828" y="1092200"/>
                </a:lnTo>
                <a:lnTo>
                  <a:pt x="244593" y="1097757"/>
                </a:lnTo>
                <a:lnTo>
                  <a:pt x="252932" y="1109663"/>
                </a:lnTo>
                <a:lnTo>
                  <a:pt x="260873" y="1121966"/>
                </a:lnTo>
                <a:lnTo>
                  <a:pt x="268814" y="1135063"/>
                </a:lnTo>
                <a:lnTo>
                  <a:pt x="283903" y="1160463"/>
                </a:lnTo>
                <a:lnTo>
                  <a:pt x="291447" y="1173163"/>
                </a:lnTo>
                <a:lnTo>
                  <a:pt x="299388" y="1185069"/>
                </a:lnTo>
                <a:lnTo>
                  <a:pt x="306139" y="1195785"/>
                </a:lnTo>
                <a:lnTo>
                  <a:pt x="312889" y="1206897"/>
                </a:lnTo>
                <a:lnTo>
                  <a:pt x="327580" y="1230710"/>
                </a:lnTo>
                <a:lnTo>
                  <a:pt x="342272" y="1255713"/>
                </a:lnTo>
                <a:lnTo>
                  <a:pt x="357757" y="1281113"/>
                </a:lnTo>
                <a:lnTo>
                  <a:pt x="365699" y="1293416"/>
                </a:lnTo>
                <a:lnTo>
                  <a:pt x="373640" y="1305719"/>
                </a:lnTo>
                <a:lnTo>
                  <a:pt x="382375" y="1317229"/>
                </a:lnTo>
                <a:lnTo>
                  <a:pt x="390714" y="1328738"/>
                </a:lnTo>
                <a:lnTo>
                  <a:pt x="399846" y="1339454"/>
                </a:lnTo>
                <a:lnTo>
                  <a:pt x="409376" y="1348979"/>
                </a:lnTo>
                <a:lnTo>
                  <a:pt x="418905" y="1358504"/>
                </a:lnTo>
                <a:lnTo>
                  <a:pt x="423670" y="1362472"/>
                </a:lnTo>
                <a:lnTo>
                  <a:pt x="428832" y="1366441"/>
                </a:lnTo>
                <a:lnTo>
                  <a:pt x="437171" y="1372791"/>
                </a:lnTo>
                <a:lnTo>
                  <a:pt x="445112" y="1378744"/>
                </a:lnTo>
                <a:lnTo>
                  <a:pt x="453450" y="1383904"/>
                </a:lnTo>
                <a:lnTo>
                  <a:pt x="462186" y="1388666"/>
                </a:lnTo>
                <a:lnTo>
                  <a:pt x="470921" y="1392635"/>
                </a:lnTo>
                <a:lnTo>
                  <a:pt x="479260" y="1396207"/>
                </a:lnTo>
                <a:lnTo>
                  <a:pt x="488789" y="1399382"/>
                </a:lnTo>
                <a:lnTo>
                  <a:pt x="497525" y="1402160"/>
                </a:lnTo>
                <a:lnTo>
                  <a:pt x="506657" y="1404144"/>
                </a:lnTo>
                <a:lnTo>
                  <a:pt x="516187" y="1405732"/>
                </a:lnTo>
                <a:lnTo>
                  <a:pt x="525716" y="1407319"/>
                </a:lnTo>
                <a:lnTo>
                  <a:pt x="535246" y="1408113"/>
                </a:lnTo>
                <a:lnTo>
                  <a:pt x="545172" y="1408113"/>
                </a:lnTo>
                <a:lnTo>
                  <a:pt x="555099" y="1407716"/>
                </a:lnTo>
                <a:lnTo>
                  <a:pt x="565423" y="1406922"/>
                </a:lnTo>
                <a:lnTo>
                  <a:pt x="575746" y="1404938"/>
                </a:lnTo>
                <a:lnTo>
                  <a:pt x="578923" y="1404541"/>
                </a:lnTo>
                <a:lnTo>
                  <a:pt x="582497" y="1402954"/>
                </a:lnTo>
                <a:lnTo>
                  <a:pt x="586467" y="1401366"/>
                </a:lnTo>
                <a:lnTo>
                  <a:pt x="590041" y="1398985"/>
                </a:lnTo>
                <a:lnTo>
                  <a:pt x="594012" y="1395810"/>
                </a:lnTo>
                <a:lnTo>
                  <a:pt x="597585" y="1392635"/>
                </a:lnTo>
                <a:lnTo>
                  <a:pt x="601556" y="1389460"/>
                </a:lnTo>
                <a:lnTo>
                  <a:pt x="604335" y="1385491"/>
                </a:lnTo>
                <a:lnTo>
                  <a:pt x="609894" y="1379141"/>
                </a:lnTo>
                <a:lnTo>
                  <a:pt x="614659" y="1372394"/>
                </a:lnTo>
                <a:lnTo>
                  <a:pt x="619424" y="1365647"/>
                </a:lnTo>
                <a:lnTo>
                  <a:pt x="623394" y="1358900"/>
                </a:lnTo>
                <a:lnTo>
                  <a:pt x="627762" y="1352154"/>
                </a:lnTo>
                <a:lnTo>
                  <a:pt x="631336" y="1344613"/>
                </a:lnTo>
                <a:lnTo>
                  <a:pt x="634512" y="1337469"/>
                </a:lnTo>
                <a:lnTo>
                  <a:pt x="637292" y="1330325"/>
                </a:lnTo>
                <a:lnTo>
                  <a:pt x="640071" y="1323182"/>
                </a:lnTo>
                <a:lnTo>
                  <a:pt x="642057" y="1315244"/>
                </a:lnTo>
                <a:lnTo>
                  <a:pt x="644042" y="1307704"/>
                </a:lnTo>
                <a:lnTo>
                  <a:pt x="645233" y="1299766"/>
                </a:lnTo>
                <a:lnTo>
                  <a:pt x="646424" y="1291829"/>
                </a:lnTo>
                <a:lnTo>
                  <a:pt x="647218" y="1283891"/>
                </a:lnTo>
                <a:lnTo>
                  <a:pt x="647616" y="1275557"/>
                </a:lnTo>
                <a:lnTo>
                  <a:pt x="648013" y="1267619"/>
                </a:lnTo>
                <a:lnTo>
                  <a:pt x="647616" y="1259682"/>
                </a:lnTo>
                <a:lnTo>
                  <a:pt x="647218" y="1252538"/>
                </a:lnTo>
                <a:lnTo>
                  <a:pt x="646424" y="1245394"/>
                </a:lnTo>
                <a:lnTo>
                  <a:pt x="645233" y="1237457"/>
                </a:lnTo>
                <a:lnTo>
                  <a:pt x="466951" y="280988"/>
                </a:lnTo>
                <a:lnTo>
                  <a:pt x="465362" y="271463"/>
                </a:lnTo>
                <a:lnTo>
                  <a:pt x="464568" y="263128"/>
                </a:lnTo>
                <a:lnTo>
                  <a:pt x="464568" y="254397"/>
                </a:lnTo>
                <a:lnTo>
                  <a:pt x="464965" y="246857"/>
                </a:lnTo>
                <a:lnTo>
                  <a:pt x="465759" y="239316"/>
                </a:lnTo>
                <a:lnTo>
                  <a:pt x="467348" y="232569"/>
                </a:lnTo>
                <a:lnTo>
                  <a:pt x="468936" y="225822"/>
                </a:lnTo>
                <a:lnTo>
                  <a:pt x="471318" y="219869"/>
                </a:lnTo>
                <a:lnTo>
                  <a:pt x="473701" y="214313"/>
                </a:lnTo>
                <a:lnTo>
                  <a:pt x="476480" y="209153"/>
                </a:lnTo>
                <a:lnTo>
                  <a:pt x="479657" y="204391"/>
                </a:lnTo>
                <a:lnTo>
                  <a:pt x="482833" y="199628"/>
                </a:lnTo>
                <a:lnTo>
                  <a:pt x="486407" y="195263"/>
                </a:lnTo>
                <a:lnTo>
                  <a:pt x="490775" y="191691"/>
                </a:lnTo>
                <a:lnTo>
                  <a:pt x="494348" y="188119"/>
                </a:lnTo>
                <a:lnTo>
                  <a:pt x="498319" y="184944"/>
                </a:lnTo>
                <a:lnTo>
                  <a:pt x="502289" y="182166"/>
                </a:lnTo>
                <a:lnTo>
                  <a:pt x="506657" y="179785"/>
                </a:lnTo>
                <a:lnTo>
                  <a:pt x="514201" y="175419"/>
                </a:lnTo>
                <a:lnTo>
                  <a:pt x="522143" y="171450"/>
                </a:lnTo>
                <a:lnTo>
                  <a:pt x="528893" y="169069"/>
                </a:lnTo>
                <a:lnTo>
                  <a:pt x="534849" y="167482"/>
                </a:lnTo>
                <a:lnTo>
                  <a:pt x="539614" y="166291"/>
                </a:lnTo>
                <a:lnTo>
                  <a:pt x="543981" y="165497"/>
                </a:lnTo>
                <a:lnTo>
                  <a:pt x="552320" y="163910"/>
                </a:lnTo>
                <a:lnTo>
                  <a:pt x="561055" y="162719"/>
                </a:lnTo>
                <a:lnTo>
                  <a:pt x="569393" y="162322"/>
                </a:lnTo>
                <a:lnTo>
                  <a:pt x="577732" y="161925"/>
                </a:lnTo>
                <a:close/>
                <a:moveTo>
                  <a:pt x="576263" y="0"/>
                </a:moveTo>
                <a:lnTo>
                  <a:pt x="594539" y="397"/>
                </a:lnTo>
                <a:lnTo>
                  <a:pt x="612419" y="1589"/>
                </a:lnTo>
                <a:lnTo>
                  <a:pt x="630298" y="3973"/>
                </a:lnTo>
                <a:lnTo>
                  <a:pt x="647780" y="7151"/>
                </a:lnTo>
                <a:lnTo>
                  <a:pt x="664864" y="10727"/>
                </a:lnTo>
                <a:lnTo>
                  <a:pt x="681551" y="15098"/>
                </a:lnTo>
                <a:lnTo>
                  <a:pt x="697841" y="20263"/>
                </a:lnTo>
                <a:lnTo>
                  <a:pt x="714131" y="26620"/>
                </a:lnTo>
                <a:lnTo>
                  <a:pt x="729626" y="33374"/>
                </a:lnTo>
                <a:lnTo>
                  <a:pt x="745122" y="41321"/>
                </a:lnTo>
                <a:lnTo>
                  <a:pt x="759822" y="50062"/>
                </a:lnTo>
                <a:lnTo>
                  <a:pt x="774920" y="59200"/>
                </a:lnTo>
                <a:lnTo>
                  <a:pt x="788826" y="69530"/>
                </a:lnTo>
                <a:lnTo>
                  <a:pt x="803130" y="80655"/>
                </a:lnTo>
                <a:lnTo>
                  <a:pt x="816638" y="92575"/>
                </a:lnTo>
                <a:lnTo>
                  <a:pt x="830147" y="105289"/>
                </a:lnTo>
                <a:lnTo>
                  <a:pt x="842464" y="118798"/>
                </a:lnTo>
                <a:lnTo>
                  <a:pt x="854780" y="132307"/>
                </a:lnTo>
                <a:lnTo>
                  <a:pt x="865508" y="146610"/>
                </a:lnTo>
                <a:lnTo>
                  <a:pt x="876235" y="160516"/>
                </a:lnTo>
                <a:lnTo>
                  <a:pt x="885374" y="175615"/>
                </a:lnTo>
                <a:lnTo>
                  <a:pt x="894115" y="190315"/>
                </a:lnTo>
                <a:lnTo>
                  <a:pt x="901664" y="205811"/>
                </a:lnTo>
                <a:lnTo>
                  <a:pt x="908815" y="221306"/>
                </a:lnTo>
                <a:lnTo>
                  <a:pt x="915172" y="237596"/>
                </a:lnTo>
                <a:lnTo>
                  <a:pt x="920337" y="253886"/>
                </a:lnTo>
                <a:lnTo>
                  <a:pt x="924708" y="270574"/>
                </a:lnTo>
                <a:lnTo>
                  <a:pt x="928284" y="287658"/>
                </a:lnTo>
                <a:lnTo>
                  <a:pt x="931462" y="304743"/>
                </a:lnTo>
                <a:lnTo>
                  <a:pt x="933449" y="322622"/>
                </a:lnTo>
                <a:lnTo>
                  <a:pt x="934641" y="340502"/>
                </a:lnTo>
                <a:lnTo>
                  <a:pt x="935038" y="359175"/>
                </a:lnTo>
                <a:lnTo>
                  <a:pt x="934641" y="377452"/>
                </a:lnTo>
                <a:lnTo>
                  <a:pt x="933449" y="395331"/>
                </a:lnTo>
                <a:lnTo>
                  <a:pt x="931462" y="413211"/>
                </a:lnTo>
                <a:lnTo>
                  <a:pt x="928284" y="430693"/>
                </a:lnTo>
                <a:lnTo>
                  <a:pt x="924708" y="447777"/>
                </a:lnTo>
                <a:lnTo>
                  <a:pt x="920337" y="464465"/>
                </a:lnTo>
                <a:lnTo>
                  <a:pt x="915172" y="480755"/>
                </a:lnTo>
                <a:lnTo>
                  <a:pt x="908815" y="496647"/>
                </a:lnTo>
                <a:lnTo>
                  <a:pt x="901664" y="512540"/>
                </a:lnTo>
                <a:lnTo>
                  <a:pt x="894115" y="527638"/>
                </a:lnTo>
                <a:lnTo>
                  <a:pt x="885374" y="543134"/>
                </a:lnTo>
                <a:lnTo>
                  <a:pt x="876235" y="557437"/>
                </a:lnTo>
                <a:lnTo>
                  <a:pt x="865508" y="572138"/>
                </a:lnTo>
                <a:lnTo>
                  <a:pt x="854780" y="585647"/>
                </a:lnTo>
                <a:lnTo>
                  <a:pt x="842464" y="599553"/>
                </a:lnTo>
                <a:lnTo>
                  <a:pt x="830147" y="612664"/>
                </a:lnTo>
                <a:lnTo>
                  <a:pt x="830147" y="613061"/>
                </a:lnTo>
                <a:lnTo>
                  <a:pt x="822201" y="620611"/>
                </a:lnTo>
                <a:lnTo>
                  <a:pt x="813857" y="628160"/>
                </a:lnTo>
                <a:lnTo>
                  <a:pt x="805911" y="634914"/>
                </a:lnTo>
                <a:lnTo>
                  <a:pt x="797964" y="641668"/>
                </a:lnTo>
                <a:lnTo>
                  <a:pt x="791607" y="619419"/>
                </a:lnTo>
                <a:lnTo>
                  <a:pt x="785250" y="597963"/>
                </a:lnTo>
                <a:lnTo>
                  <a:pt x="778496" y="576111"/>
                </a:lnTo>
                <a:lnTo>
                  <a:pt x="771344" y="553861"/>
                </a:lnTo>
                <a:lnTo>
                  <a:pt x="780880" y="543928"/>
                </a:lnTo>
                <a:lnTo>
                  <a:pt x="790018" y="533201"/>
                </a:lnTo>
                <a:lnTo>
                  <a:pt x="798759" y="522473"/>
                </a:lnTo>
                <a:lnTo>
                  <a:pt x="806705" y="511745"/>
                </a:lnTo>
                <a:lnTo>
                  <a:pt x="813857" y="500223"/>
                </a:lnTo>
                <a:lnTo>
                  <a:pt x="820611" y="488701"/>
                </a:lnTo>
                <a:lnTo>
                  <a:pt x="826571" y="476782"/>
                </a:lnTo>
                <a:lnTo>
                  <a:pt x="831736" y="464862"/>
                </a:lnTo>
                <a:lnTo>
                  <a:pt x="836504" y="452545"/>
                </a:lnTo>
                <a:lnTo>
                  <a:pt x="840477" y="439831"/>
                </a:lnTo>
                <a:lnTo>
                  <a:pt x="844053" y="427117"/>
                </a:lnTo>
                <a:lnTo>
                  <a:pt x="846834" y="414005"/>
                </a:lnTo>
                <a:lnTo>
                  <a:pt x="849218" y="400894"/>
                </a:lnTo>
                <a:lnTo>
                  <a:pt x="850807" y="386988"/>
                </a:lnTo>
                <a:lnTo>
                  <a:pt x="851602" y="373479"/>
                </a:lnTo>
                <a:lnTo>
                  <a:pt x="851999" y="359175"/>
                </a:lnTo>
                <a:lnTo>
                  <a:pt x="851602" y="344872"/>
                </a:lnTo>
                <a:lnTo>
                  <a:pt x="850807" y="330966"/>
                </a:lnTo>
                <a:lnTo>
                  <a:pt x="849218" y="317457"/>
                </a:lnTo>
                <a:lnTo>
                  <a:pt x="846834" y="303948"/>
                </a:lnTo>
                <a:lnTo>
                  <a:pt x="844053" y="291234"/>
                </a:lnTo>
                <a:lnTo>
                  <a:pt x="840477" y="278123"/>
                </a:lnTo>
                <a:lnTo>
                  <a:pt x="836504" y="265806"/>
                </a:lnTo>
                <a:lnTo>
                  <a:pt x="831736" y="253092"/>
                </a:lnTo>
                <a:lnTo>
                  <a:pt x="826571" y="241172"/>
                </a:lnTo>
                <a:lnTo>
                  <a:pt x="820611" y="229253"/>
                </a:lnTo>
                <a:lnTo>
                  <a:pt x="813460" y="217730"/>
                </a:lnTo>
                <a:lnTo>
                  <a:pt x="806308" y="206605"/>
                </a:lnTo>
                <a:lnTo>
                  <a:pt x="798759" y="195481"/>
                </a:lnTo>
                <a:lnTo>
                  <a:pt x="789621" y="185150"/>
                </a:lnTo>
                <a:lnTo>
                  <a:pt x="780880" y="174820"/>
                </a:lnTo>
                <a:lnTo>
                  <a:pt x="770947" y="164092"/>
                </a:lnTo>
                <a:lnTo>
                  <a:pt x="760617" y="154556"/>
                </a:lnTo>
                <a:lnTo>
                  <a:pt x="750287" y="145021"/>
                </a:lnTo>
                <a:lnTo>
                  <a:pt x="739559" y="136677"/>
                </a:lnTo>
                <a:lnTo>
                  <a:pt x="728434" y="129128"/>
                </a:lnTo>
                <a:lnTo>
                  <a:pt x="717310" y="121976"/>
                </a:lnTo>
                <a:lnTo>
                  <a:pt x="705788" y="114825"/>
                </a:lnTo>
                <a:lnTo>
                  <a:pt x="693868" y="108865"/>
                </a:lnTo>
                <a:lnTo>
                  <a:pt x="682346" y="103700"/>
                </a:lnTo>
                <a:lnTo>
                  <a:pt x="669632" y="98932"/>
                </a:lnTo>
                <a:lnTo>
                  <a:pt x="657315" y="94959"/>
                </a:lnTo>
                <a:lnTo>
                  <a:pt x="644204" y="91383"/>
                </a:lnTo>
                <a:lnTo>
                  <a:pt x="631490" y="88204"/>
                </a:lnTo>
                <a:lnTo>
                  <a:pt x="617584" y="86218"/>
                </a:lnTo>
                <a:lnTo>
                  <a:pt x="604472" y="84628"/>
                </a:lnTo>
                <a:lnTo>
                  <a:pt x="590169" y="83436"/>
                </a:lnTo>
                <a:lnTo>
                  <a:pt x="576263" y="83436"/>
                </a:lnTo>
                <a:lnTo>
                  <a:pt x="561960" y="83436"/>
                </a:lnTo>
                <a:lnTo>
                  <a:pt x="548451" y="84628"/>
                </a:lnTo>
                <a:lnTo>
                  <a:pt x="534545" y="86218"/>
                </a:lnTo>
                <a:lnTo>
                  <a:pt x="521434" y="88204"/>
                </a:lnTo>
                <a:lnTo>
                  <a:pt x="507925" y="91383"/>
                </a:lnTo>
                <a:lnTo>
                  <a:pt x="495211" y="94959"/>
                </a:lnTo>
                <a:lnTo>
                  <a:pt x="482497" y="98932"/>
                </a:lnTo>
                <a:lnTo>
                  <a:pt x="470578" y="103700"/>
                </a:lnTo>
                <a:lnTo>
                  <a:pt x="458658" y="108865"/>
                </a:lnTo>
                <a:lnTo>
                  <a:pt x="446341" y="114825"/>
                </a:lnTo>
                <a:lnTo>
                  <a:pt x="435217" y="121976"/>
                </a:lnTo>
                <a:lnTo>
                  <a:pt x="423694" y="129128"/>
                </a:lnTo>
                <a:lnTo>
                  <a:pt x="412967" y="136677"/>
                </a:lnTo>
                <a:lnTo>
                  <a:pt x="401842" y="145021"/>
                </a:lnTo>
                <a:lnTo>
                  <a:pt x="391512" y="154556"/>
                </a:lnTo>
                <a:lnTo>
                  <a:pt x="381579" y="164092"/>
                </a:lnTo>
                <a:lnTo>
                  <a:pt x="381182" y="164092"/>
                </a:lnTo>
                <a:lnTo>
                  <a:pt x="371249" y="174820"/>
                </a:lnTo>
                <a:lnTo>
                  <a:pt x="362111" y="185150"/>
                </a:lnTo>
                <a:lnTo>
                  <a:pt x="353767" y="195481"/>
                </a:lnTo>
                <a:lnTo>
                  <a:pt x="345821" y="207003"/>
                </a:lnTo>
                <a:lnTo>
                  <a:pt x="338669" y="218128"/>
                </a:lnTo>
                <a:lnTo>
                  <a:pt x="331915" y="229253"/>
                </a:lnTo>
                <a:lnTo>
                  <a:pt x="325955" y="241172"/>
                </a:lnTo>
                <a:lnTo>
                  <a:pt x="320790" y="253092"/>
                </a:lnTo>
                <a:lnTo>
                  <a:pt x="315625" y="265806"/>
                </a:lnTo>
                <a:lnTo>
                  <a:pt x="311652" y="278123"/>
                </a:lnTo>
                <a:lnTo>
                  <a:pt x="308473" y="291234"/>
                </a:lnTo>
                <a:lnTo>
                  <a:pt x="305692" y="303948"/>
                </a:lnTo>
                <a:lnTo>
                  <a:pt x="303308" y="317457"/>
                </a:lnTo>
                <a:lnTo>
                  <a:pt x="301719" y="330966"/>
                </a:lnTo>
                <a:lnTo>
                  <a:pt x="300924" y="345269"/>
                </a:lnTo>
                <a:lnTo>
                  <a:pt x="300527" y="359175"/>
                </a:lnTo>
                <a:lnTo>
                  <a:pt x="300924" y="373479"/>
                </a:lnTo>
                <a:lnTo>
                  <a:pt x="301719" y="386988"/>
                </a:lnTo>
                <a:lnTo>
                  <a:pt x="303308" y="400894"/>
                </a:lnTo>
                <a:lnTo>
                  <a:pt x="305692" y="414005"/>
                </a:lnTo>
                <a:lnTo>
                  <a:pt x="308473" y="427514"/>
                </a:lnTo>
                <a:lnTo>
                  <a:pt x="311652" y="440228"/>
                </a:lnTo>
                <a:lnTo>
                  <a:pt x="315625" y="452545"/>
                </a:lnTo>
                <a:lnTo>
                  <a:pt x="320790" y="464862"/>
                </a:lnTo>
                <a:lnTo>
                  <a:pt x="325955" y="476782"/>
                </a:lnTo>
                <a:lnTo>
                  <a:pt x="331915" y="489098"/>
                </a:lnTo>
                <a:lnTo>
                  <a:pt x="338669" y="500223"/>
                </a:lnTo>
                <a:lnTo>
                  <a:pt x="345821" y="511745"/>
                </a:lnTo>
                <a:lnTo>
                  <a:pt x="353767" y="522870"/>
                </a:lnTo>
                <a:lnTo>
                  <a:pt x="362111" y="533201"/>
                </a:lnTo>
                <a:lnTo>
                  <a:pt x="371249" y="543928"/>
                </a:lnTo>
                <a:lnTo>
                  <a:pt x="381182" y="554258"/>
                </a:lnTo>
                <a:lnTo>
                  <a:pt x="387539" y="560218"/>
                </a:lnTo>
                <a:lnTo>
                  <a:pt x="393896" y="566575"/>
                </a:lnTo>
                <a:lnTo>
                  <a:pt x="400650" y="572138"/>
                </a:lnTo>
                <a:lnTo>
                  <a:pt x="407405" y="577700"/>
                </a:lnTo>
                <a:lnTo>
                  <a:pt x="414159" y="582468"/>
                </a:lnTo>
                <a:lnTo>
                  <a:pt x="420913" y="587633"/>
                </a:lnTo>
                <a:lnTo>
                  <a:pt x="428065" y="592401"/>
                </a:lnTo>
                <a:lnTo>
                  <a:pt x="435614" y="597169"/>
                </a:lnTo>
                <a:lnTo>
                  <a:pt x="442368" y="601142"/>
                </a:lnTo>
                <a:lnTo>
                  <a:pt x="449917" y="605115"/>
                </a:lnTo>
                <a:lnTo>
                  <a:pt x="457069" y="608691"/>
                </a:lnTo>
                <a:lnTo>
                  <a:pt x="465015" y="612267"/>
                </a:lnTo>
                <a:lnTo>
                  <a:pt x="472564" y="615445"/>
                </a:lnTo>
                <a:lnTo>
                  <a:pt x="480113" y="618227"/>
                </a:lnTo>
                <a:lnTo>
                  <a:pt x="488457" y="621008"/>
                </a:lnTo>
                <a:lnTo>
                  <a:pt x="496403" y="623789"/>
                </a:lnTo>
                <a:lnTo>
                  <a:pt x="498787" y="634914"/>
                </a:lnTo>
                <a:lnTo>
                  <a:pt x="501171" y="645642"/>
                </a:lnTo>
                <a:lnTo>
                  <a:pt x="505541" y="667891"/>
                </a:lnTo>
                <a:lnTo>
                  <a:pt x="508720" y="690141"/>
                </a:lnTo>
                <a:lnTo>
                  <a:pt x="511501" y="712788"/>
                </a:lnTo>
                <a:lnTo>
                  <a:pt x="498390" y="710404"/>
                </a:lnTo>
                <a:lnTo>
                  <a:pt x="484881" y="707226"/>
                </a:lnTo>
                <a:lnTo>
                  <a:pt x="472167" y="703253"/>
                </a:lnTo>
                <a:lnTo>
                  <a:pt x="459453" y="699279"/>
                </a:lnTo>
                <a:lnTo>
                  <a:pt x="446739" y="694909"/>
                </a:lnTo>
                <a:lnTo>
                  <a:pt x="434819" y="690141"/>
                </a:lnTo>
                <a:lnTo>
                  <a:pt x="422503" y="684579"/>
                </a:lnTo>
                <a:lnTo>
                  <a:pt x="410583" y="678619"/>
                </a:lnTo>
                <a:lnTo>
                  <a:pt x="398664" y="671864"/>
                </a:lnTo>
                <a:lnTo>
                  <a:pt x="387142" y="665110"/>
                </a:lnTo>
                <a:lnTo>
                  <a:pt x="376017" y="657561"/>
                </a:lnTo>
                <a:lnTo>
                  <a:pt x="364892" y="649615"/>
                </a:lnTo>
                <a:lnTo>
                  <a:pt x="354164" y="641271"/>
                </a:lnTo>
                <a:lnTo>
                  <a:pt x="343040" y="632133"/>
                </a:lnTo>
                <a:lnTo>
                  <a:pt x="332709" y="622994"/>
                </a:lnTo>
                <a:lnTo>
                  <a:pt x="322379" y="612664"/>
                </a:lnTo>
                <a:lnTo>
                  <a:pt x="309665" y="599553"/>
                </a:lnTo>
                <a:lnTo>
                  <a:pt x="297746" y="585647"/>
                </a:lnTo>
                <a:lnTo>
                  <a:pt x="286621" y="572138"/>
                </a:lnTo>
                <a:lnTo>
                  <a:pt x="276291" y="557437"/>
                </a:lnTo>
                <a:lnTo>
                  <a:pt x="267153" y="543134"/>
                </a:lnTo>
                <a:lnTo>
                  <a:pt x="258412" y="527638"/>
                </a:lnTo>
                <a:lnTo>
                  <a:pt x="250465" y="512540"/>
                </a:lnTo>
                <a:lnTo>
                  <a:pt x="243711" y="496647"/>
                </a:lnTo>
                <a:lnTo>
                  <a:pt x="237751" y="480755"/>
                </a:lnTo>
                <a:lnTo>
                  <a:pt x="231792" y="464465"/>
                </a:lnTo>
                <a:lnTo>
                  <a:pt x="227421" y="447777"/>
                </a:lnTo>
                <a:lnTo>
                  <a:pt x="223845" y="430693"/>
                </a:lnTo>
                <a:lnTo>
                  <a:pt x="221064" y="413211"/>
                </a:lnTo>
                <a:lnTo>
                  <a:pt x="219078" y="395331"/>
                </a:lnTo>
                <a:lnTo>
                  <a:pt x="217886" y="377452"/>
                </a:lnTo>
                <a:lnTo>
                  <a:pt x="217488" y="359175"/>
                </a:lnTo>
                <a:lnTo>
                  <a:pt x="217886" y="340502"/>
                </a:lnTo>
                <a:lnTo>
                  <a:pt x="219078" y="322622"/>
                </a:lnTo>
                <a:lnTo>
                  <a:pt x="221064" y="304743"/>
                </a:lnTo>
                <a:lnTo>
                  <a:pt x="223845" y="287658"/>
                </a:lnTo>
                <a:lnTo>
                  <a:pt x="227421" y="270574"/>
                </a:lnTo>
                <a:lnTo>
                  <a:pt x="231792" y="253886"/>
                </a:lnTo>
                <a:lnTo>
                  <a:pt x="237751" y="237596"/>
                </a:lnTo>
                <a:lnTo>
                  <a:pt x="243711" y="221306"/>
                </a:lnTo>
                <a:lnTo>
                  <a:pt x="250465" y="205811"/>
                </a:lnTo>
                <a:lnTo>
                  <a:pt x="258412" y="190315"/>
                </a:lnTo>
                <a:lnTo>
                  <a:pt x="267153" y="175615"/>
                </a:lnTo>
                <a:lnTo>
                  <a:pt x="276291" y="160516"/>
                </a:lnTo>
                <a:lnTo>
                  <a:pt x="286621" y="146610"/>
                </a:lnTo>
                <a:lnTo>
                  <a:pt x="297746" y="132307"/>
                </a:lnTo>
                <a:lnTo>
                  <a:pt x="309665" y="118798"/>
                </a:lnTo>
                <a:lnTo>
                  <a:pt x="322379" y="105289"/>
                </a:lnTo>
                <a:lnTo>
                  <a:pt x="335491" y="92575"/>
                </a:lnTo>
                <a:lnTo>
                  <a:pt x="349397" y="80655"/>
                </a:lnTo>
                <a:lnTo>
                  <a:pt x="363303" y="69530"/>
                </a:lnTo>
                <a:lnTo>
                  <a:pt x="378003" y="59200"/>
                </a:lnTo>
                <a:lnTo>
                  <a:pt x="392307" y="50062"/>
                </a:lnTo>
                <a:lnTo>
                  <a:pt x="407405" y="41321"/>
                </a:lnTo>
                <a:lnTo>
                  <a:pt x="422900" y="33374"/>
                </a:lnTo>
                <a:lnTo>
                  <a:pt x="438395" y="26620"/>
                </a:lnTo>
                <a:lnTo>
                  <a:pt x="454288" y="20263"/>
                </a:lnTo>
                <a:lnTo>
                  <a:pt x="470975" y="15098"/>
                </a:lnTo>
                <a:lnTo>
                  <a:pt x="487662" y="10727"/>
                </a:lnTo>
                <a:lnTo>
                  <a:pt x="504747" y="7151"/>
                </a:lnTo>
                <a:lnTo>
                  <a:pt x="522228" y="3973"/>
                </a:lnTo>
                <a:lnTo>
                  <a:pt x="539710" y="1589"/>
                </a:lnTo>
                <a:lnTo>
                  <a:pt x="557589" y="397"/>
                </a:lnTo>
                <a:lnTo>
                  <a:pt x="57626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9" name="MH_Number_5">
            <a:hlinkClick r:id="" action="ppaction://noaction"/>
          </p:cNvPr>
          <p:cNvSpPr>
            <a:spLocks/>
          </p:cNvSpPr>
          <p:nvPr>
            <p:custDataLst>
              <p:tags r:id="rId1"/>
            </p:custDataLst>
          </p:nvPr>
        </p:nvSpPr>
        <p:spPr bwMode="auto">
          <a:xfrm>
            <a:off x="-17404" y="0"/>
            <a:ext cx="726712" cy="469221"/>
          </a:xfrm>
          <a:custGeom>
            <a:avLst/>
            <a:gdLst/>
            <a:ahLst/>
            <a:cxnLst>
              <a:cxn ang="0">
                <a:pos x="211" y="73"/>
              </a:cxn>
              <a:cxn ang="0">
                <a:pos x="192" y="80"/>
              </a:cxn>
              <a:cxn ang="0">
                <a:pos x="189" y="82"/>
              </a:cxn>
              <a:cxn ang="0">
                <a:pos x="180" y="86"/>
              </a:cxn>
              <a:cxn ang="0">
                <a:pos x="172" y="85"/>
              </a:cxn>
              <a:cxn ang="0">
                <a:pos x="172" y="0"/>
              </a:cxn>
              <a:cxn ang="0">
                <a:pos x="0" y="0"/>
              </a:cxn>
              <a:cxn ang="0">
                <a:pos x="0" y="190"/>
              </a:cxn>
              <a:cxn ang="0">
                <a:pos x="172" y="190"/>
              </a:cxn>
              <a:cxn ang="0">
                <a:pos x="172" y="117"/>
              </a:cxn>
              <a:cxn ang="0">
                <a:pos x="179" y="116"/>
              </a:cxn>
              <a:cxn ang="0">
                <a:pos x="190" y="120"/>
              </a:cxn>
              <a:cxn ang="0">
                <a:pos x="211" y="128"/>
              </a:cxn>
              <a:cxn ang="0">
                <a:pos x="241" y="101"/>
              </a:cxn>
              <a:cxn ang="0">
                <a:pos x="211" y="73"/>
              </a:cxn>
            </a:cxnLst>
            <a:rect l="0" t="0" r="r" b="b"/>
            <a:pathLst>
              <a:path w="241" h="190">
                <a:moveTo>
                  <a:pt x="211" y="73"/>
                </a:moveTo>
                <a:cubicBezTo>
                  <a:pt x="204" y="73"/>
                  <a:pt x="197" y="76"/>
                  <a:pt x="192" y="80"/>
                </a:cubicBezTo>
                <a:cubicBezTo>
                  <a:pt x="191" y="81"/>
                  <a:pt x="190" y="82"/>
                  <a:pt x="189" y="82"/>
                </a:cubicBezTo>
                <a:cubicBezTo>
                  <a:pt x="187" y="84"/>
                  <a:pt x="183" y="86"/>
                  <a:pt x="180" y="86"/>
                </a:cubicBezTo>
                <a:cubicBezTo>
                  <a:pt x="176" y="86"/>
                  <a:pt x="174" y="86"/>
                  <a:pt x="172" y="85"/>
                </a:cubicBezTo>
                <a:cubicBezTo>
                  <a:pt x="172" y="0"/>
                  <a:pt x="172" y="0"/>
                  <a:pt x="172" y="0"/>
                </a:cubicBezTo>
                <a:cubicBezTo>
                  <a:pt x="0" y="0"/>
                  <a:pt x="0" y="0"/>
                  <a:pt x="0" y="0"/>
                </a:cubicBezTo>
                <a:cubicBezTo>
                  <a:pt x="0" y="190"/>
                  <a:pt x="0" y="190"/>
                  <a:pt x="0" y="190"/>
                </a:cubicBezTo>
                <a:cubicBezTo>
                  <a:pt x="172" y="190"/>
                  <a:pt x="172" y="190"/>
                  <a:pt x="172" y="190"/>
                </a:cubicBezTo>
                <a:cubicBezTo>
                  <a:pt x="172" y="117"/>
                  <a:pt x="172" y="117"/>
                  <a:pt x="172" y="117"/>
                </a:cubicBezTo>
                <a:cubicBezTo>
                  <a:pt x="175" y="116"/>
                  <a:pt x="176" y="116"/>
                  <a:pt x="179" y="116"/>
                </a:cubicBezTo>
                <a:cubicBezTo>
                  <a:pt x="183" y="116"/>
                  <a:pt x="188" y="118"/>
                  <a:pt x="190" y="120"/>
                </a:cubicBezTo>
                <a:cubicBezTo>
                  <a:pt x="192" y="122"/>
                  <a:pt x="202" y="128"/>
                  <a:pt x="211" y="128"/>
                </a:cubicBezTo>
                <a:cubicBezTo>
                  <a:pt x="228" y="128"/>
                  <a:pt x="241" y="116"/>
                  <a:pt x="241" y="101"/>
                </a:cubicBezTo>
                <a:cubicBezTo>
                  <a:pt x="241" y="86"/>
                  <a:pt x="228" y="73"/>
                  <a:pt x="211" y="73"/>
                </a:cubicBezTo>
                <a:close/>
              </a:path>
            </a:pathLst>
          </a:custGeom>
          <a:solidFill>
            <a:srgbClr val="990000"/>
          </a:solidFill>
          <a:ln w="9525">
            <a:noFill/>
            <a:round/>
            <a:headEnd/>
            <a:tailEnd/>
          </a:ln>
          <a:effectLst>
            <a:reflection blurRad="6350" stA="19000" endPos="53000" dir="5400000" sy="-100000" algn="bl" rotWithShape="0"/>
          </a:effectLst>
        </p:spPr>
        <p:txBody>
          <a:bodyPr vert="horz" wrap="square" lIns="0" tIns="0" rIns="216000" bIns="0" numCol="1" anchor="ctr" anchorCtr="1" compatLnSpc="1">
            <a:prstTxWarp prst="textNoShape">
              <a:avLst/>
            </a:prstTxWarp>
          </a:bodyPr>
          <a:lstStyle/>
          <a:p>
            <a:pPr>
              <a:defRPr/>
            </a:pPr>
            <a:r>
              <a:rPr lang="en-US" sz="2800" b="1" kern="0">
                <a:solidFill>
                  <a:srgbClr val="FFFFFF"/>
                </a:solidFill>
                <a:latin typeface="Times New Roman" panose="02020603050405020304" pitchFamily="18" charset="0"/>
                <a:ea typeface="华文细黑" panose="02010600040101010101" pitchFamily="2" charset="-122"/>
                <a:cs typeface="Times New Roman" panose="02020603050405020304" pitchFamily="18" charset="0"/>
              </a:rPr>
              <a:t>05</a:t>
            </a:r>
            <a:endParaRPr lang="ru-RU" sz="2800" b="1" kern="0" dirty="0">
              <a:solidFill>
                <a:srgbClr val="FFFFFF"/>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0" name="MH_Entry_5">
            <a:hlinkClick r:id="" action="ppaction://noaction"/>
          </p:cNvPr>
          <p:cNvSpPr>
            <a:spLocks/>
          </p:cNvSpPr>
          <p:nvPr>
            <p:custDataLst>
              <p:tags r:id="rId2"/>
            </p:custDataLst>
          </p:nvPr>
        </p:nvSpPr>
        <p:spPr bwMode="auto">
          <a:xfrm>
            <a:off x="889415" y="0"/>
            <a:ext cx="5062569" cy="469221"/>
          </a:xfrm>
          <a:custGeom>
            <a:avLst/>
            <a:gdLst>
              <a:gd name="connsiteX0" fmla="*/ 0 w 3383507"/>
              <a:gd name="connsiteY0" fmla="*/ 0 h 483636"/>
              <a:gd name="connsiteX1" fmla="*/ 424176 w 3383507"/>
              <a:gd name="connsiteY1" fmla="*/ 0 h 483636"/>
              <a:gd name="connsiteX2" fmla="*/ 439790 w 3383507"/>
              <a:gd name="connsiteY2" fmla="*/ 0 h 483636"/>
              <a:gd name="connsiteX3" fmla="*/ 845749 w 3383507"/>
              <a:gd name="connsiteY3" fmla="*/ 0 h 483636"/>
              <a:gd name="connsiteX4" fmla="*/ 861363 w 3383507"/>
              <a:gd name="connsiteY4" fmla="*/ 0 h 483636"/>
              <a:gd name="connsiteX5" fmla="*/ 1238697 w 3383507"/>
              <a:gd name="connsiteY5" fmla="*/ 0 h 483636"/>
              <a:gd name="connsiteX6" fmla="*/ 1285539 w 3383507"/>
              <a:gd name="connsiteY6" fmla="*/ 0 h 483636"/>
              <a:gd name="connsiteX7" fmla="*/ 1649861 w 3383507"/>
              <a:gd name="connsiteY7" fmla="*/ 0 h 483636"/>
              <a:gd name="connsiteX8" fmla="*/ 1675884 w 3383507"/>
              <a:gd name="connsiteY8" fmla="*/ 0 h 483636"/>
              <a:gd name="connsiteX9" fmla="*/ 2061025 w 3383507"/>
              <a:gd name="connsiteY9" fmla="*/ 0 h 483636"/>
              <a:gd name="connsiteX10" fmla="*/ 2089651 w 3383507"/>
              <a:gd name="connsiteY10" fmla="*/ 0 h 483636"/>
              <a:gd name="connsiteX11" fmla="*/ 2511224 w 3383507"/>
              <a:gd name="connsiteY11" fmla="*/ 0 h 483636"/>
              <a:gd name="connsiteX12" fmla="*/ 3383507 w 3383507"/>
              <a:gd name="connsiteY12" fmla="*/ 0 h 483636"/>
              <a:gd name="connsiteX13" fmla="*/ 3383507 w 3383507"/>
              <a:gd name="connsiteY13" fmla="*/ 483636 h 483636"/>
              <a:gd name="connsiteX14" fmla="*/ 2511224 w 3383507"/>
              <a:gd name="connsiteY14" fmla="*/ 483636 h 483636"/>
              <a:gd name="connsiteX15" fmla="*/ 2089651 w 3383507"/>
              <a:gd name="connsiteY15" fmla="*/ 483636 h 483636"/>
              <a:gd name="connsiteX16" fmla="*/ 2061025 w 3383507"/>
              <a:gd name="connsiteY16" fmla="*/ 483636 h 483636"/>
              <a:gd name="connsiteX17" fmla="*/ 1675884 w 3383507"/>
              <a:gd name="connsiteY17" fmla="*/ 483636 h 483636"/>
              <a:gd name="connsiteX18" fmla="*/ 1649861 w 3383507"/>
              <a:gd name="connsiteY18" fmla="*/ 483636 h 483636"/>
              <a:gd name="connsiteX19" fmla="*/ 1285539 w 3383507"/>
              <a:gd name="connsiteY19" fmla="*/ 483636 h 483636"/>
              <a:gd name="connsiteX20" fmla="*/ 1238697 w 3383507"/>
              <a:gd name="connsiteY20" fmla="*/ 483636 h 483636"/>
              <a:gd name="connsiteX21" fmla="*/ 861363 w 3383507"/>
              <a:gd name="connsiteY21" fmla="*/ 483636 h 483636"/>
              <a:gd name="connsiteX22" fmla="*/ 845749 w 3383507"/>
              <a:gd name="connsiteY22" fmla="*/ 483636 h 483636"/>
              <a:gd name="connsiteX23" fmla="*/ 439790 w 3383507"/>
              <a:gd name="connsiteY23" fmla="*/ 483636 h 483636"/>
              <a:gd name="connsiteX24" fmla="*/ 424176 w 3383507"/>
              <a:gd name="connsiteY24" fmla="*/ 483636 h 483636"/>
              <a:gd name="connsiteX25" fmla="*/ 0 w 3383507"/>
              <a:gd name="connsiteY25" fmla="*/ 483636 h 483636"/>
              <a:gd name="connsiteX26" fmla="*/ 0 w 3383507"/>
              <a:gd name="connsiteY26" fmla="*/ 305454 h 483636"/>
              <a:gd name="connsiteX27" fmla="*/ 18216 w 3383507"/>
              <a:gd name="connsiteY27" fmla="*/ 313091 h 483636"/>
              <a:gd name="connsiteX28" fmla="*/ 80672 w 3383507"/>
              <a:gd name="connsiteY28" fmla="*/ 338545 h 483636"/>
              <a:gd name="connsiteX29" fmla="*/ 169150 w 3383507"/>
              <a:gd name="connsiteY29" fmla="*/ 257091 h 483636"/>
              <a:gd name="connsiteX30" fmla="*/ 80672 w 3383507"/>
              <a:gd name="connsiteY30" fmla="*/ 175636 h 483636"/>
              <a:gd name="connsiteX31" fmla="*/ 23421 w 3383507"/>
              <a:gd name="connsiteY31" fmla="*/ 196000 h 483636"/>
              <a:gd name="connsiteX32" fmla="*/ 15614 w 3383507"/>
              <a:gd name="connsiteY32" fmla="*/ 201091 h 483636"/>
              <a:gd name="connsiteX33" fmla="*/ 0 w 3383507"/>
              <a:gd name="connsiteY33" fmla="*/ 208727 h 483636"/>
              <a:gd name="connsiteX34" fmla="*/ 0 w 3383507"/>
              <a:gd name="connsiteY34" fmla="*/ 0 h 48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383507" h="483636">
                <a:moveTo>
                  <a:pt x="0" y="0"/>
                </a:moveTo>
                <a:cubicBezTo>
                  <a:pt x="0" y="0"/>
                  <a:pt x="0" y="0"/>
                  <a:pt x="424176" y="0"/>
                </a:cubicBezTo>
                <a:cubicBezTo>
                  <a:pt x="424176" y="0"/>
                  <a:pt x="424176" y="0"/>
                  <a:pt x="439790" y="0"/>
                </a:cubicBezTo>
                <a:cubicBezTo>
                  <a:pt x="439790" y="0"/>
                  <a:pt x="439790" y="0"/>
                  <a:pt x="845749" y="0"/>
                </a:cubicBezTo>
                <a:cubicBezTo>
                  <a:pt x="845749" y="0"/>
                  <a:pt x="845749" y="0"/>
                  <a:pt x="861363" y="0"/>
                </a:cubicBezTo>
                <a:cubicBezTo>
                  <a:pt x="861363" y="0"/>
                  <a:pt x="861363" y="0"/>
                  <a:pt x="1238697" y="0"/>
                </a:cubicBezTo>
                <a:cubicBezTo>
                  <a:pt x="1238697" y="0"/>
                  <a:pt x="1238697" y="0"/>
                  <a:pt x="1285539" y="0"/>
                </a:cubicBezTo>
                <a:cubicBezTo>
                  <a:pt x="1285539" y="0"/>
                  <a:pt x="1285539" y="0"/>
                  <a:pt x="1649861" y="0"/>
                </a:cubicBezTo>
                <a:cubicBezTo>
                  <a:pt x="1649861" y="0"/>
                  <a:pt x="1649861" y="0"/>
                  <a:pt x="1675884" y="0"/>
                </a:cubicBezTo>
                <a:cubicBezTo>
                  <a:pt x="1675884" y="0"/>
                  <a:pt x="1675884" y="0"/>
                  <a:pt x="2061025" y="0"/>
                </a:cubicBezTo>
                <a:cubicBezTo>
                  <a:pt x="2061025" y="0"/>
                  <a:pt x="2061025" y="0"/>
                  <a:pt x="2089651" y="0"/>
                </a:cubicBezTo>
                <a:lnTo>
                  <a:pt x="2511224" y="0"/>
                </a:lnTo>
                <a:lnTo>
                  <a:pt x="3383507" y="0"/>
                </a:lnTo>
                <a:lnTo>
                  <a:pt x="3383507" y="483636"/>
                </a:lnTo>
                <a:lnTo>
                  <a:pt x="2511224" y="483636"/>
                </a:lnTo>
                <a:cubicBezTo>
                  <a:pt x="2511224" y="483636"/>
                  <a:pt x="2511224" y="483636"/>
                  <a:pt x="2089651" y="483636"/>
                </a:cubicBezTo>
                <a:cubicBezTo>
                  <a:pt x="2089651" y="483636"/>
                  <a:pt x="2089651" y="483636"/>
                  <a:pt x="2061025" y="483636"/>
                </a:cubicBezTo>
                <a:cubicBezTo>
                  <a:pt x="2061025" y="483636"/>
                  <a:pt x="2061025" y="483636"/>
                  <a:pt x="1675884" y="483636"/>
                </a:cubicBezTo>
                <a:cubicBezTo>
                  <a:pt x="1675884" y="483636"/>
                  <a:pt x="1675884" y="483636"/>
                  <a:pt x="1649861" y="483636"/>
                </a:cubicBezTo>
                <a:cubicBezTo>
                  <a:pt x="1649861" y="483636"/>
                  <a:pt x="1649861" y="483636"/>
                  <a:pt x="1285539" y="483636"/>
                </a:cubicBezTo>
                <a:cubicBezTo>
                  <a:pt x="1285539" y="483636"/>
                  <a:pt x="1285539" y="483636"/>
                  <a:pt x="1238697" y="483636"/>
                </a:cubicBezTo>
                <a:cubicBezTo>
                  <a:pt x="1238697" y="483636"/>
                  <a:pt x="1238697" y="483636"/>
                  <a:pt x="861363" y="483636"/>
                </a:cubicBezTo>
                <a:cubicBezTo>
                  <a:pt x="861363" y="483636"/>
                  <a:pt x="861363" y="483636"/>
                  <a:pt x="845749" y="483636"/>
                </a:cubicBezTo>
                <a:cubicBezTo>
                  <a:pt x="845749" y="483636"/>
                  <a:pt x="845749" y="483636"/>
                  <a:pt x="439790" y="483636"/>
                </a:cubicBezTo>
                <a:cubicBezTo>
                  <a:pt x="439790" y="483636"/>
                  <a:pt x="439790" y="483636"/>
                  <a:pt x="424176" y="483636"/>
                </a:cubicBezTo>
                <a:cubicBezTo>
                  <a:pt x="424176" y="483636"/>
                  <a:pt x="424176" y="483636"/>
                  <a:pt x="0" y="483636"/>
                </a:cubicBezTo>
                <a:cubicBezTo>
                  <a:pt x="0" y="483636"/>
                  <a:pt x="0" y="483636"/>
                  <a:pt x="0" y="305454"/>
                </a:cubicBezTo>
                <a:cubicBezTo>
                  <a:pt x="7807" y="308000"/>
                  <a:pt x="13012" y="310545"/>
                  <a:pt x="18216" y="313091"/>
                </a:cubicBezTo>
                <a:cubicBezTo>
                  <a:pt x="23421" y="318182"/>
                  <a:pt x="54649" y="338545"/>
                  <a:pt x="80672" y="338545"/>
                </a:cubicBezTo>
                <a:cubicBezTo>
                  <a:pt x="130115" y="338545"/>
                  <a:pt x="169150" y="300363"/>
                  <a:pt x="169150" y="257091"/>
                </a:cubicBezTo>
                <a:cubicBezTo>
                  <a:pt x="169150" y="211273"/>
                  <a:pt x="130115" y="175636"/>
                  <a:pt x="80672" y="175636"/>
                </a:cubicBezTo>
                <a:cubicBezTo>
                  <a:pt x="57251" y="175636"/>
                  <a:pt x="39035" y="183273"/>
                  <a:pt x="23421" y="196000"/>
                </a:cubicBezTo>
                <a:cubicBezTo>
                  <a:pt x="20819" y="198545"/>
                  <a:pt x="18216" y="198545"/>
                  <a:pt x="15614" y="201091"/>
                </a:cubicBezTo>
                <a:cubicBezTo>
                  <a:pt x="10409" y="206182"/>
                  <a:pt x="5205" y="206182"/>
                  <a:pt x="0" y="208727"/>
                </a:cubicBezTo>
                <a:cubicBezTo>
                  <a:pt x="0" y="208727"/>
                  <a:pt x="0" y="208727"/>
                  <a:pt x="0" y="0"/>
                </a:cubicBezTo>
                <a:close/>
              </a:path>
            </a:pathLst>
          </a:custGeom>
          <a:solidFill>
            <a:srgbClr val="990000"/>
          </a:solidFill>
          <a:ln w="9525">
            <a:noFill/>
            <a:round/>
            <a:headEnd/>
            <a:tailEnd/>
          </a:ln>
          <a:effectLst>
            <a:reflection blurRad="6350" stA="19000" endPos="53000" dir="5400000" sy="-100000" algn="bl" rotWithShape="0"/>
          </a:effectLst>
        </p:spPr>
        <p:txBody>
          <a:bodyPr vert="horz" wrap="square" lIns="0" tIns="0" rIns="0" bIns="36000" numCol="1" anchor="ctr" anchorCtr="1" compatLnSpc="1">
            <a:prstTxWarp prst="textNoShape">
              <a:avLst/>
            </a:prstTxWarp>
            <a:normAutofit/>
          </a:bodyPr>
          <a:lstStyle/>
          <a:p>
            <a:pPr algn="just">
              <a:defRPr/>
            </a:pPr>
            <a:r>
              <a:rPr lang="en-US" altLang="zh-CN" b="1" kern="0" dirty="0">
                <a:solidFill>
                  <a:srgbClr val="FFFFFF"/>
                </a:solidFill>
                <a:latin typeface="华文细黑" panose="02010600040101010101" pitchFamily="2" charset="-122"/>
                <a:ea typeface="华文细黑" panose="02010600040101010101" pitchFamily="2" charset="-122"/>
              </a:rPr>
              <a:t>How to enroll in class and learn online</a:t>
            </a:r>
          </a:p>
        </p:txBody>
      </p:sp>
    </p:spTree>
    <p:extLst>
      <p:ext uri="{BB962C8B-B14F-4D97-AF65-F5344CB8AC3E}">
        <p14:creationId xmlns:p14="http://schemas.microsoft.com/office/powerpoint/2010/main" val="25832846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2"/>
          <p:cNvSpPr>
            <a:spLocks noGrp="1" noChangeArrowheads="1"/>
          </p:cNvSpPr>
          <p:nvPr>
            <p:ph type="title"/>
          </p:nvPr>
        </p:nvSpPr>
        <p:spPr>
          <a:xfrm>
            <a:off x="908906" y="555660"/>
            <a:ext cx="10875726" cy="320468"/>
          </a:xfrm>
        </p:spPr>
        <p:txBody>
          <a:bodyPr/>
          <a:lstStyle/>
          <a:p>
            <a:pPr eaLnBrk="1" hangingPunct="1"/>
            <a:r>
              <a:rPr lang="en-US" altLang="zh-CN" sz="1600" dirty="0" smtClean="0">
                <a:solidFill>
                  <a:schemeClr val="tx1"/>
                </a:solidFill>
              </a:rPr>
              <a:t>Registration-Tick the “privacy statement”-Confirm-Online Courses-Click the cover page to start study</a:t>
            </a:r>
            <a:endParaRPr lang="zh-CN" altLang="en-US" sz="1600" dirty="0" smtClean="0">
              <a:solidFill>
                <a:schemeClr val="tx1"/>
              </a:solidFill>
            </a:endParaRP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906" y="919750"/>
            <a:ext cx="10640061" cy="5289176"/>
          </a:xfrm>
          <a:prstGeom prst="rect">
            <a:avLst/>
          </a:prstGeom>
        </p:spPr>
      </p:pic>
      <p:sp>
        <p:nvSpPr>
          <p:cNvPr id="8" name="矩形 7"/>
          <p:cNvSpPr/>
          <p:nvPr/>
        </p:nvSpPr>
        <p:spPr bwMode="auto">
          <a:xfrm>
            <a:off x="2794005" y="4468479"/>
            <a:ext cx="1100530" cy="432048"/>
          </a:xfrm>
          <a:prstGeom prst="rect">
            <a:avLst/>
          </a:prstGeom>
          <a:noFill/>
          <a:ln w="28575">
            <a:solidFill>
              <a:srgbClr val="FF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20" name="矩形 19"/>
          <p:cNvSpPr/>
          <p:nvPr/>
        </p:nvSpPr>
        <p:spPr bwMode="auto">
          <a:xfrm>
            <a:off x="6528048" y="3861048"/>
            <a:ext cx="1008112" cy="360040"/>
          </a:xfrm>
          <a:prstGeom prst="rect">
            <a:avLst/>
          </a:prstGeom>
          <a:noFill/>
          <a:ln w="28575">
            <a:solidFill>
              <a:srgbClr val="FF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21" name="KSO_Shape"/>
          <p:cNvSpPr>
            <a:spLocks/>
          </p:cNvSpPr>
          <p:nvPr/>
        </p:nvSpPr>
        <p:spPr bwMode="auto">
          <a:xfrm>
            <a:off x="7248128" y="4036431"/>
            <a:ext cx="612068" cy="864096"/>
          </a:xfrm>
          <a:custGeom>
            <a:avLst/>
            <a:gdLst/>
            <a:ahLst/>
            <a:cxnLst/>
            <a:rect l="0" t="0" r="r" b="b"/>
            <a:pathLst>
              <a:path w="1646238" h="2433638">
                <a:moveTo>
                  <a:pt x="577732" y="161925"/>
                </a:moveTo>
                <a:lnTo>
                  <a:pt x="586070" y="162719"/>
                </a:lnTo>
                <a:lnTo>
                  <a:pt x="593614" y="163910"/>
                </a:lnTo>
                <a:lnTo>
                  <a:pt x="597585" y="164703"/>
                </a:lnTo>
                <a:lnTo>
                  <a:pt x="601953" y="165894"/>
                </a:lnTo>
                <a:lnTo>
                  <a:pt x="605526" y="167482"/>
                </a:lnTo>
                <a:lnTo>
                  <a:pt x="609100" y="169069"/>
                </a:lnTo>
                <a:lnTo>
                  <a:pt x="612674" y="171053"/>
                </a:lnTo>
                <a:lnTo>
                  <a:pt x="616247" y="173435"/>
                </a:lnTo>
                <a:lnTo>
                  <a:pt x="619821" y="176610"/>
                </a:lnTo>
                <a:lnTo>
                  <a:pt x="623394" y="179388"/>
                </a:lnTo>
                <a:lnTo>
                  <a:pt x="626968" y="182563"/>
                </a:lnTo>
                <a:lnTo>
                  <a:pt x="630145" y="186135"/>
                </a:lnTo>
                <a:lnTo>
                  <a:pt x="633321" y="190103"/>
                </a:lnTo>
                <a:lnTo>
                  <a:pt x="636498" y="194469"/>
                </a:lnTo>
                <a:lnTo>
                  <a:pt x="639674" y="199232"/>
                </a:lnTo>
                <a:lnTo>
                  <a:pt x="642454" y="204788"/>
                </a:lnTo>
                <a:lnTo>
                  <a:pt x="645233" y="210344"/>
                </a:lnTo>
                <a:lnTo>
                  <a:pt x="648013" y="216297"/>
                </a:lnTo>
                <a:lnTo>
                  <a:pt x="650792" y="222647"/>
                </a:lnTo>
                <a:lnTo>
                  <a:pt x="653969" y="229394"/>
                </a:lnTo>
                <a:lnTo>
                  <a:pt x="656351" y="237332"/>
                </a:lnTo>
                <a:lnTo>
                  <a:pt x="658733" y="245269"/>
                </a:lnTo>
                <a:lnTo>
                  <a:pt x="838208" y="927100"/>
                </a:lnTo>
                <a:lnTo>
                  <a:pt x="840193" y="928291"/>
                </a:lnTo>
                <a:lnTo>
                  <a:pt x="841781" y="933450"/>
                </a:lnTo>
                <a:lnTo>
                  <a:pt x="899356" y="921941"/>
                </a:lnTo>
                <a:lnTo>
                  <a:pt x="911665" y="922338"/>
                </a:lnTo>
                <a:lnTo>
                  <a:pt x="923180" y="923529"/>
                </a:lnTo>
                <a:lnTo>
                  <a:pt x="935489" y="924719"/>
                </a:lnTo>
                <a:lnTo>
                  <a:pt x="946607" y="926704"/>
                </a:lnTo>
                <a:lnTo>
                  <a:pt x="957725" y="929482"/>
                </a:lnTo>
                <a:lnTo>
                  <a:pt x="969240" y="932657"/>
                </a:lnTo>
                <a:lnTo>
                  <a:pt x="979960" y="936229"/>
                </a:lnTo>
                <a:lnTo>
                  <a:pt x="991078" y="939800"/>
                </a:lnTo>
                <a:lnTo>
                  <a:pt x="1001402" y="944166"/>
                </a:lnTo>
                <a:lnTo>
                  <a:pt x="1011726" y="948929"/>
                </a:lnTo>
                <a:lnTo>
                  <a:pt x="1022049" y="954485"/>
                </a:lnTo>
                <a:lnTo>
                  <a:pt x="1031976" y="960438"/>
                </a:lnTo>
                <a:lnTo>
                  <a:pt x="1041506" y="966788"/>
                </a:lnTo>
                <a:lnTo>
                  <a:pt x="1051432" y="973535"/>
                </a:lnTo>
                <a:lnTo>
                  <a:pt x="1060565" y="980679"/>
                </a:lnTo>
                <a:lnTo>
                  <a:pt x="1069697" y="988616"/>
                </a:lnTo>
                <a:lnTo>
                  <a:pt x="1076050" y="994172"/>
                </a:lnTo>
                <a:lnTo>
                  <a:pt x="1081212" y="999729"/>
                </a:lnTo>
                <a:lnTo>
                  <a:pt x="1086374" y="1005682"/>
                </a:lnTo>
                <a:lnTo>
                  <a:pt x="1090345" y="1012032"/>
                </a:lnTo>
                <a:lnTo>
                  <a:pt x="1126478" y="1071960"/>
                </a:lnTo>
                <a:lnTo>
                  <a:pt x="1183258" y="1074341"/>
                </a:lnTo>
                <a:lnTo>
                  <a:pt x="1184847" y="1075532"/>
                </a:lnTo>
                <a:lnTo>
                  <a:pt x="1199538" y="1077913"/>
                </a:lnTo>
                <a:lnTo>
                  <a:pt x="1214230" y="1081088"/>
                </a:lnTo>
                <a:lnTo>
                  <a:pt x="1228524" y="1085057"/>
                </a:lnTo>
                <a:lnTo>
                  <a:pt x="1242818" y="1089422"/>
                </a:lnTo>
                <a:lnTo>
                  <a:pt x="1256716" y="1094582"/>
                </a:lnTo>
                <a:lnTo>
                  <a:pt x="1271010" y="1100932"/>
                </a:lnTo>
                <a:lnTo>
                  <a:pt x="1284510" y="1106885"/>
                </a:lnTo>
                <a:lnTo>
                  <a:pt x="1298011" y="1114029"/>
                </a:lnTo>
                <a:lnTo>
                  <a:pt x="1310717" y="1121172"/>
                </a:lnTo>
                <a:lnTo>
                  <a:pt x="1323820" y="1129507"/>
                </a:lnTo>
                <a:lnTo>
                  <a:pt x="1336129" y="1137444"/>
                </a:lnTo>
                <a:lnTo>
                  <a:pt x="1348041" y="1146175"/>
                </a:lnTo>
                <a:lnTo>
                  <a:pt x="1359953" y="1155700"/>
                </a:lnTo>
                <a:lnTo>
                  <a:pt x="1371071" y="1165225"/>
                </a:lnTo>
                <a:lnTo>
                  <a:pt x="1381792" y="1175147"/>
                </a:lnTo>
                <a:lnTo>
                  <a:pt x="1392115" y="1185863"/>
                </a:lnTo>
                <a:lnTo>
                  <a:pt x="1408792" y="1204119"/>
                </a:lnTo>
                <a:lnTo>
                  <a:pt x="1424278" y="1223566"/>
                </a:lnTo>
                <a:lnTo>
                  <a:pt x="1439763" y="1243410"/>
                </a:lnTo>
                <a:lnTo>
                  <a:pt x="1454058" y="1263254"/>
                </a:lnTo>
                <a:lnTo>
                  <a:pt x="1467955" y="1283891"/>
                </a:lnTo>
                <a:lnTo>
                  <a:pt x="1480264" y="1305322"/>
                </a:lnTo>
                <a:lnTo>
                  <a:pt x="1492970" y="1327150"/>
                </a:lnTo>
                <a:lnTo>
                  <a:pt x="1504088" y="1348582"/>
                </a:lnTo>
                <a:lnTo>
                  <a:pt x="1505279" y="1351360"/>
                </a:lnTo>
                <a:lnTo>
                  <a:pt x="1506471" y="1352154"/>
                </a:lnTo>
                <a:lnTo>
                  <a:pt x="1508059" y="1352550"/>
                </a:lnTo>
                <a:lnTo>
                  <a:pt x="1518780" y="1353344"/>
                </a:lnTo>
                <a:lnTo>
                  <a:pt x="1528309" y="1355329"/>
                </a:lnTo>
                <a:lnTo>
                  <a:pt x="1537839" y="1357710"/>
                </a:lnTo>
                <a:lnTo>
                  <a:pt x="1546971" y="1360885"/>
                </a:lnTo>
                <a:lnTo>
                  <a:pt x="1555707" y="1364457"/>
                </a:lnTo>
                <a:lnTo>
                  <a:pt x="1563648" y="1368822"/>
                </a:lnTo>
                <a:lnTo>
                  <a:pt x="1571590" y="1373982"/>
                </a:lnTo>
                <a:lnTo>
                  <a:pt x="1578737" y="1379935"/>
                </a:lnTo>
                <a:lnTo>
                  <a:pt x="1585487" y="1385888"/>
                </a:lnTo>
                <a:lnTo>
                  <a:pt x="1591840" y="1392238"/>
                </a:lnTo>
                <a:lnTo>
                  <a:pt x="1597796" y="1398985"/>
                </a:lnTo>
                <a:lnTo>
                  <a:pt x="1603752" y="1406525"/>
                </a:lnTo>
                <a:lnTo>
                  <a:pt x="1608914" y="1413669"/>
                </a:lnTo>
                <a:lnTo>
                  <a:pt x="1613678" y="1421607"/>
                </a:lnTo>
                <a:lnTo>
                  <a:pt x="1618046" y="1429544"/>
                </a:lnTo>
                <a:lnTo>
                  <a:pt x="1622017" y="1437879"/>
                </a:lnTo>
                <a:lnTo>
                  <a:pt x="1625988" y="1446213"/>
                </a:lnTo>
                <a:lnTo>
                  <a:pt x="1629561" y="1454547"/>
                </a:lnTo>
                <a:lnTo>
                  <a:pt x="1632738" y="1463279"/>
                </a:lnTo>
                <a:lnTo>
                  <a:pt x="1635517" y="1471613"/>
                </a:lnTo>
                <a:lnTo>
                  <a:pt x="1637900" y="1479947"/>
                </a:lnTo>
                <a:lnTo>
                  <a:pt x="1639885" y="1488282"/>
                </a:lnTo>
                <a:lnTo>
                  <a:pt x="1641473" y="1497013"/>
                </a:lnTo>
                <a:lnTo>
                  <a:pt x="1643062" y="1504950"/>
                </a:lnTo>
                <a:lnTo>
                  <a:pt x="1644253" y="1512491"/>
                </a:lnTo>
                <a:lnTo>
                  <a:pt x="1645047" y="1520429"/>
                </a:lnTo>
                <a:lnTo>
                  <a:pt x="1645841" y="1527969"/>
                </a:lnTo>
                <a:lnTo>
                  <a:pt x="1646238" y="1534716"/>
                </a:lnTo>
                <a:lnTo>
                  <a:pt x="1646238" y="1541463"/>
                </a:lnTo>
                <a:lnTo>
                  <a:pt x="1646238" y="1548210"/>
                </a:lnTo>
                <a:lnTo>
                  <a:pt x="1645841" y="1553766"/>
                </a:lnTo>
                <a:lnTo>
                  <a:pt x="1645444" y="1558925"/>
                </a:lnTo>
                <a:lnTo>
                  <a:pt x="1643458" y="1570832"/>
                </a:lnTo>
                <a:lnTo>
                  <a:pt x="1642267" y="1583532"/>
                </a:lnTo>
                <a:lnTo>
                  <a:pt x="1641473" y="1595835"/>
                </a:lnTo>
                <a:lnTo>
                  <a:pt x="1640679" y="1608535"/>
                </a:lnTo>
                <a:lnTo>
                  <a:pt x="1634723" y="1749029"/>
                </a:lnTo>
                <a:lnTo>
                  <a:pt x="1628370" y="1889126"/>
                </a:lnTo>
                <a:lnTo>
                  <a:pt x="1627973" y="1902222"/>
                </a:lnTo>
                <a:lnTo>
                  <a:pt x="1626385" y="1915716"/>
                </a:lnTo>
                <a:lnTo>
                  <a:pt x="1625194" y="1928416"/>
                </a:lnTo>
                <a:lnTo>
                  <a:pt x="1623208" y="1941910"/>
                </a:lnTo>
                <a:lnTo>
                  <a:pt x="1621223" y="1954610"/>
                </a:lnTo>
                <a:lnTo>
                  <a:pt x="1618840" y="1968104"/>
                </a:lnTo>
                <a:lnTo>
                  <a:pt x="1616061" y="1980804"/>
                </a:lnTo>
                <a:lnTo>
                  <a:pt x="1612884" y="1993504"/>
                </a:lnTo>
                <a:lnTo>
                  <a:pt x="1604546" y="2026444"/>
                </a:lnTo>
                <a:lnTo>
                  <a:pt x="1595414" y="2058988"/>
                </a:lnTo>
                <a:lnTo>
                  <a:pt x="1586281" y="2091532"/>
                </a:lnTo>
                <a:lnTo>
                  <a:pt x="1577148" y="2123679"/>
                </a:lnTo>
                <a:lnTo>
                  <a:pt x="1579134" y="2125663"/>
                </a:lnTo>
                <a:lnTo>
                  <a:pt x="1617252" y="2294732"/>
                </a:lnTo>
                <a:lnTo>
                  <a:pt x="1571590" y="2303463"/>
                </a:lnTo>
                <a:lnTo>
                  <a:pt x="1487411" y="2318147"/>
                </a:lnTo>
                <a:lnTo>
                  <a:pt x="1251951" y="2359026"/>
                </a:lnTo>
                <a:lnTo>
                  <a:pt x="1000608" y="2402285"/>
                </a:lnTo>
                <a:lnTo>
                  <a:pt x="897370" y="2420541"/>
                </a:lnTo>
                <a:lnTo>
                  <a:pt x="824310" y="2433638"/>
                </a:lnTo>
                <a:lnTo>
                  <a:pt x="785398" y="2236391"/>
                </a:lnTo>
                <a:lnTo>
                  <a:pt x="781030" y="2228851"/>
                </a:lnTo>
                <a:lnTo>
                  <a:pt x="776662" y="2221707"/>
                </a:lnTo>
                <a:lnTo>
                  <a:pt x="771897" y="2214563"/>
                </a:lnTo>
                <a:lnTo>
                  <a:pt x="767133" y="2207816"/>
                </a:lnTo>
                <a:lnTo>
                  <a:pt x="761574" y="2201069"/>
                </a:lnTo>
                <a:lnTo>
                  <a:pt x="756015" y="2194719"/>
                </a:lnTo>
                <a:lnTo>
                  <a:pt x="750456" y="2188369"/>
                </a:lnTo>
                <a:lnTo>
                  <a:pt x="744897" y="2182416"/>
                </a:lnTo>
                <a:lnTo>
                  <a:pt x="738544" y="2176463"/>
                </a:lnTo>
                <a:lnTo>
                  <a:pt x="732191" y="2170907"/>
                </a:lnTo>
                <a:lnTo>
                  <a:pt x="725441" y="2165351"/>
                </a:lnTo>
                <a:lnTo>
                  <a:pt x="719088" y="2159794"/>
                </a:lnTo>
                <a:lnTo>
                  <a:pt x="711940" y="2155032"/>
                </a:lnTo>
                <a:lnTo>
                  <a:pt x="704396" y="2149873"/>
                </a:lnTo>
                <a:lnTo>
                  <a:pt x="697249" y="2145507"/>
                </a:lnTo>
                <a:lnTo>
                  <a:pt x="689705" y="2141141"/>
                </a:lnTo>
                <a:lnTo>
                  <a:pt x="678984" y="2135585"/>
                </a:lnTo>
                <a:lnTo>
                  <a:pt x="668660" y="2130029"/>
                </a:lnTo>
                <a:lnTo>
                  <a:pt x="648807" y="2118519"/>
                </a:lnTo>
                <a:lnTo>
                  <a:pt x="630145" y="2106216"/>
                </a:lnTo>
                <a:lnTo>
                  <a:pt x="611482" y="2093119"/>
                </a:lnTo>
                <a:lnTo>
                  <a:pt x="593217" y="2080022"/>
                </a:lnTo>
                <a:lnTo>
                  <a:pt x="576144" y="2065735"/>
                </a:lnTo>
                <a:lnTo>
                  <a:pt x="559070" y="2051447"/>
                </a:lnTo>
                <a:lnTo>
                  <a:pt x="543187" y="2035969"/>
                </a:lnTo>
                <a:lnTo>
                  <a:pt x="526907" y="2020491"/>
                </a:lnTo>
                <a:lnTo>
                  <a:pt x="511422" y="2004616"/>
                </a:lnTo>
                <a:lnTo>
                  <a:pt x="496333" y="1988344"/>
                </a:lnTo>
                <a:lnTo>
                  <a:pt x="481245" y="1971676"/>
                </a:lnTo>
                <a:lnTo>
                  <a:pt x="466951" y="1954610"/>
                </a:lnTo>
                <a:lnTo>
                  <a:pt x="452259" y="1937147"/>
                </a:lnTo>
                <a:lnTo>
                  <a:pt x="424067" y="1902222"/>
                </a:lnTo>
                <a:lnTo>
                  <a:pt x="418111" y="1894285"/>
                </a:lnTo>
                <a:lnTo>
                  <a:pt x="412552" y="1886744"/>
                </a:lnTo>
                <a:lnTo>
                  <a:pt x="401435" y="1870472"/>
                </a:lnTo>
                <a:lnTo>
                  <a:pt x="391508" y="1853804"/>
                </a:lnTo>
                <a:lnTo>
                  <a:pt x="381978" y="1837532"/>
                </a:lnTo>
                <a:lnTo>
                  <a:pt x="372846" y="1820069"/>
                </a:lnTo>
                <a:lnTo>
                  <a:pt x="364110" y="1803401"/>
                </a:lnTo>
                <a:lnTo>
                  <a:pt x="356169" y="1785541"/>
                </a:lnTo>
                <a:lnTo>
                  <a:pt x="348228" y="1768079"/>
                </a:lnTo>
                <a:lnTo>
                  <a:pt x="332345" y="1733551"/>
                </a:lnTo>
                <a:lnTo>
                  <a:pt x="324404" y="1716485"/>
                </a:lnTo>
                <a:lnTo>
                  <a:pt x="316065" y="1699022"/>
                </a:lnTo>
                <a:lnTo>
                  <a:pt x="307727" y="1682354"/>
                </a:lnTo>
                <a:lnTo>
                  <a:pt x="298991" y="1666082"/>
                </a:lnTo>
                <a:lnTo>
                  <a:pt x="289462" y="1649413"/>
                </a:lnTo>
                <a:lnTo>
                  <a:pt x="279535" y="1633935"/>
                </a:lnTo>
                <a:lnTo>
                  <a:pt x="275962" y="1624410"/>
                </a:lnTo>
                <a:lnTo>
                  <a:pt x="271594" y="1614885"/>
                </a:lnTo>
                <a:lnTo>
                  <a:pt x="266829" y="1605360"/>
                </a:lnTo>
                <a:lnTo>
                  <a:pt x="261667" y="1595835"/>
                </a:lnTo>
                <a:lnTo>
                  <a:pt x="256505" y="1586310"/>
                </a:lnTo>
                <a:lnTo>
                  <a:pt x="250946" y="1577182"/>
                </a:lnTo>
                <a:lnTo>
                  <a:pt x="239431" y="1558132"/>
                </a:lnTo>
                <a:lnTo>
                  <a:pt x="227122" y="1539479"/>
                </a:lnTo>
                <a:lnTo>
                  <a:pt x="214813" y="1521619"/>
                </a:lnTo>
                <a:lnTo>
                  <a:pt x="190592" y="1486694"/>
                </a:lnTo>
                <a:lnTo>
                  <a:pt x="185827" y="1479154"/>
                </a:lnTo>
                <a:lnTo>
                  <a:pt x="181063" y="1470422"/>
                </a:lnTo>
                <a:lnTo>
                  <a:pt x="170342" y="1450579"/>
                </a:lnTo>
                <a:lnTo>
                  <a:pt x="164783" y="1441054"/>
                </a:lnTo>
                <a:lnTo>
                  <a:pt x="159224" y="1431132"/>
                </a:lnTo>
                <a:lnTo>
                  <a:pt x="156444" y="1427163"/>
                </a:lnTo>
                <a:lnTo>
                  <a:pt x="153268" y="1423194"/>
                </a:lnTo>
                <a:lnTo>
                  <a:pt x="149694" y="1419622"/>
                </a:lnTo>
                <a:lnTo>
                  <a:pt x="146518" y="1416447"/>
                </a:lnTo>
                <a:lnTo>
                  <a:pt x="143738" y="1413272"/>
                </a:lnTo>
                <a:lnTo>
                  <a:pt x="140959" y="1409304"/>
                </a:lnTo>
                <a:lnTo>
                  <a:pt x="138576" y="1404541"/>
                </a:lnTo>
                <a:lnTo>
                  <a:pt x="136591" y="1398985"/>
                </a:lnTo>
                <a:lnTo>
                  <a:pt x="134209" y="1393429"/>
                </a:lnTo>
                <a:lnTo>
                  <a:pt x="132620" y="1387475"/>
                </a:lnTo>
                <a:lnTo>
                  <a:pt x="129047" y="1373982"/>
                </a:lnTo>
                <a:lnTo>
                  <a:pt x="125870" y="1360488"/>
                </a:lnTo>
                <a:lnTo>
                  <a:pt x="122694" y="1346994"/>
                </a:lnTo>
                <a:lnTo>
                  <a:pt x="120311" y="1335485"/>
                </a:lnTo>
                <a:lnTo>
                  <a:pt x="117532" y="1325563"/>
                </a:lnTo>
                <a:lnTo>
                  <a:pt x="109194" y="1300560"/>
                </a:lnTo>
                <a:lnTo>
                  <a:pt x="100458" y="1276350"/>
                </a:lnTo>
                <a:lnTo>
                  <a:pt x="95296" y="1264047"/>
                </a:lnTo>
                <a:lnTo>
                  <a:pt x="90531" y="1252538"/>
                </a:lnTo>
                <a:lnTo>
                  <a:pt x="85767" y="1241425"/>
                </a:lnTo>
                <a:lnTo>
                  <a:pt x="80208" y="1229916"/>
                </a:lnTo>
                <a:lnTo>
                  <a:pt x="77031" y="1223566"/>
                </a:lnTo>
                <a:lnTo>
                  <a:pt x="73458" y="1217216"/>
                </a:lnTo>
                <a:lnTo>
                  <a:pt x="65119" y="1203722"/>
                </a:lnTo>
                <a:lnTo>
                  <a:pt x="55987" y="1190625"/>
                </a:lnTo>
                <a:lnTo>
                  <a:pt x="46457" y="1177132"/>
                </a:lnTo>
                <a:lnTo>
                  <a:pt x="26207" y="1150938"/>
                </a:lnTo>
                <a:lnTo>
                  <a:pt x="6353" y="1125538"/>
                </a:lnTo>
                <a:lnTo>
                  <a:pt x="3574" y="1121172"/>
                </a:lnTo>
                <a:lnTo>
                  <a:pt x="1589" y="1116410"/>
                </a:lnTo>
                <a:lnTo>
                  <a:pt x="397" y="1111250"/>
                </a:lnTo>
                <a:lnTo>
                  <a:pt x="0" y="1106091"/>
                </a:lnTo>
                <a:lnTo>
                  <a:pt x="0" y="1100535"/>
                </a:lnTo>
                <a:lnTo>
                  <a:pt x="794" y="1094582"/>
                </a:lnTo>
                <a:lnTo>
                  <a:pt x="1986" y="1088629"/>
                </a:lnTo>
                <a:lnTo>
                  <a:pt x="3574" y="1083072"/>
                </a:lnTo>
                <a:lnTo>
                  <a:pt x="5559" y="1077516"/>
                </a:lnTo>
                <a:lnTo>
                  <a:pt x="8339" y="1071960"/>
                </a:lnTo>
                <a:lnTo>
                  <a:pt x="11118" y="1066404"/>
                </a:lnTo>
                <a:lnTo>
                  <a:pt x="14295" y="1061641"/>
                </a:lnTo>
                <a:lnTo>
                  <a:pt x="17868" y="1056879"/>
                </a:lnTo>
                <a:lnTo>
                  <a:pt x="21045" y="1052910"/>
                </a:lnTo>
                <a:lnTo>
                  <a:pt x="24618" y="1048941"/>
                </a:lnTo>
                <a:lnTo>
                  <a:pt x="28192" y="1045766"/>
                </a:lnTo>
                <a:lnTo>
                  <a:pt x="33751" y="1041400"/>
                </a:lnTo>
                <a:lnTo>
                  <a:pt x="39310" y="1037432"/>
                </a:lnTo>
                <a:lnTo>
                  <a:pt x="45663" y="1034257"/>
                </a:lnTo>
                <a:lnTo>
                  <a:pt x="52016" y="1031479"/>
                </a:lnTo>
                <a:lnTo>
                  <a:pt x="58369" y="1029097"/>
                </a:lnTo>
                <a:lnTo>
                  <a:pt x="64722" y="1027113"/>
                </a:lnTo>
                <a:lnTo>
                  <a:pt x="71869" y="1025922"/>
                </a:lnTo>
                <a:lnTo>
                  <a:pt x="78619" y="1024732"/>
                </a:lnTo>
                <a:lnTo>
                  <a:pt x="85767" y="1023938"/>
                </a:lnTo>
                <a:lnTo>
                  <a:pt x="92517" y="1023541"/>
                </a:lnTo>
                <a:lnTo>
                  <a:pt x="100061" y="1023938"/>
                </a:lnTo>
                <a:lnTo>
                  <a:pt x="107208" y="1024335"/>
                </a:lnTo>
                <a:lnTo>
                  <a:pt x="114355" y="1024732"/>
                </a:lnTo>
                <a:lnTo>
                  <a:pt x="121503" y="1025922"/>
                </a:lnTo>
                <a:lnTo>
                  <a:pt x="129047" y="1027510"/>
                </a:lnTo>
                <a:lnTo>
                  <a:pt x="136194" y="1029097"/>
                </a:lnTo>
                <a:lnTo>
                  <a:pt x="143341" y="1031082"/>
                </a:lnTo>
                <a:lnTo>
                  <a:pt x="150488" y="1033066"/>
                </a:lnTo>
                <a:lnTo>
                  <a:pt x="157636" y="1035844"/>
                </a:lnTo>
                <a:lnTo>
                  <a:pt x="164783" y="1038622"/>
                </a:lnTo>
                <a:lnTo>
                  <a:pt x="171533" y="1041400"/>
                </a:lnTo>
                <a:lnTo>
                  <a:pt x="177886" y="1044972"/>
                </a:lnTo>
                <a:lnTo>
                  <a:pt x="185033" y="1048544"/>
                </a:lnTo>
                <a:lnTo>
                  <a:pt x="191386" y="1052116"/>
                </a:lnTo>
                <a:lnTo>
                  <a:pt x="197739" y="1055688"/>
                </a:lnTo>
                <a:lnTo>
                  <a:pt x="203695" y="1059657"/>
                </a:lnTo>
                <a:lnTo>
                  <a:pt x="209651" y="1064022"/>
                </a:lnTo>
                <a:lnTo>
                  <a:pt x="215210" y="1067991"/>
                </a:lnTo>
                <a:lnTo>
                  <a:pt x="220769" y="1072754"/>
                </a:lnTo>
                <a:lnTo>
                  <a:pt x="225534" y="1077516"/>
                </a:lnTo>
                <a:lnTo>
                  <a:pt x="230299" y="1081882"/>
                </a:lnTo>
                <a:lnTo>
                  <a:pt x="235064" y="1086644"/>
                </a:lnTo>
                <a:lnTo>
                  <a:pt x="239828" y="1092200"/>
                </a:lnTo>
                <a:lnTo>
                  <a:pt x="244593" y="1097757"/>
                </a:lnTo>
                <a:lnTo>
                  <a:pt x="252932" y="1109663"/>
                </a:lnTo>
                <a:lnTo>
                  <a:pt x="260873" y="1121966"/>
                </a:lnTo>
                <a:lnTo>
                  <a:pt x="268814" y="1135063"/>
                </a:lnTo>
                <a:lnTo>
                  <a:pt x="283903" y="1160463"/>
                </a:lnTo>
                <a:lnTo>
                  <a:pt x="291447" y="1173163"/>
                </a:lnTo>
                <a:lnTo>
                  <a:pt x="299388" y="1185069"/>
                </a:lnTo>
                <a:lnTo>
                  <a:pt x="306139" y="1195785"/>
                </a:lnTo>
                <a:lnTo>
                  <a:pt x="312889" y="1206897"/>
                </a:lnTo>
                <a:lnTo>
                  <a:pt x="327580" y="1230710"/>
                </a:lnTo>
                <a:lnTo>
                  <a:pt x="342272" y="1255713"/>
                </a:lnTo>
                <a:lnTo>
                  <a:pt x="357757" y="1281113"/>
                </a:lnTo>
                <a:lnTo>
                  <a:pt x="365699" y="1293416"/>
                </a:lnTo>
                <a:lnTo>
                  <a:pt x="373640" y="1305719"/>
                </a:lnTo>
                <a:lnTo>
                  <a:pt x="382375" y="1317229"/>
                </a:lnTo>
                <a:lnTo>
                  <a:pt x="390714" y="1328738"/>
                </a:lnTo>
                <a:lnTo>
                  <a:pt x="399846" y="1339454"/>
                </a:lnTo>
                <a:lnTo>
                  <a:pt x="409376" y="1348979"/>
                </a:lnTo>
                <a:lnTo>
                  <a:pt x="418905" y="1358504"/>
                </a:lnTo>
                <a:lnTo>
                  <a:pt x="423670" y="1362472"/>
                </a:lnTo>
                <a:lnTo>
                  <a:pt x="428832" y="1366441"/>
                </a:lnTo>
                <a:lnTo>
                  <a:pt x="437171" y="1372791"/>
                </a:lnTo>
                <a:lnTo>
                  <a:pt x="445112" y="1378744"/>
                </a:lnTo>
                <a:lnTo>
                  <a:pt x="453450" y="1383904"/>
                </a:lnTo>
                <a:lnTo>
                  <a:pt x="462186" y="1388666"/>
                </a:lnTo>
                <a:lnTo>
                  <a:pt x="470921" y="1392635"/>
                </a:lnTo>
                <a:lnTo>
                  <a:pt x="479260" y="1396207"/>
                </a:lnTo>
                <a:lnTo>
                  <a:pt x="488789" y="1399382"/>
                </a:lnTo>
                <a:lnTo>
                  <a:pt x="497525" y="1402160"/>
                </a:lnTo>
                <a:lnTo>
                  <a:pt x="506657" y="1404144"/>
                </a:lnTo>
                <a:lnTo>
                  <a:pt x="516187" y="1405732"/>
                </a:lnTo>
                <a:lnTo>
                  <a:pt x="525716" y="1407319"/>
                </a:lnTo>
                <a:lnTo>
                  <a:pt x="535246" y="1408113"/>
                </a:lnTo>
                <a:lnTo>
                  <a:pt x="545172" y="1408113"/>
                </a:lnTo>
                <a:lnTo>
                  <a:pt x="555099" y="1407716"/>
                </a:lnTo>
                <a:lnTo>
                  <a:pt x="565423" y="1406922"/>
                </a:lnTo>
                <a:lnTo>
                  <a:pt x="575746" y="1404938"/>
                </a:lnTo>
                <a:lnTo>
                  <a:pt x="578923" y="1404541"/>
                </a:lnTo>
                <a:lnTo>
                  <a:pt x="582497" y="1402954"/>
                </a:lnTo>
                <a:lnTo>
                  <a:pt x="586467" y="1401366"/>
                </a:lnTo>
                <a:lnTo>
                  <a:pt x="590041" y="1398985"/>
                </a:lnTo>
                <a:lnTo>
                  <a:pt x="594012" y="1395810"/>
                </a:lnTo>
                <a:lnTo>
                  <a:pt x="597585" y="1392635"/>
                </a:lnTo>
                <a:lnTo>
                  <a:pt x="601556" y="1389460"/>
                </a:lnTo>
                <a:lnTo>
                  <a:pt x="604335" y="1385491"/>
                </a:lnTo>
                <a:lnTo>
                  <a:pt x="609894" y="1379141"/>
                </a:lnTo>
                <a:lnTo>
                  <a:pt x="614659" y="1372394"/>
                </a:lnTo>
                <a:lnTo>
                  <a:pt x="619424" y="1365647"/>
                </a:lnTo>
                <a:lnTo>
                  <a:pt x="623394" y="1358900"/>
                </a:lnTo>
                <a:lnTo>
                  <a:pt x="627762" y="1352154"/>
                </a:lnTo>
                <a:lnTo>
                  <a:pt x="631336" y="1344613"/>
                </a:lnTo>
                <a:lnTo>
                  <a:pt x="634512" y="1337469"/>
                </a:lnTo>
                <a:lnTo>
                  <a:pt x="637292" y="1330325"/>
                </a:lnTo>
                <a:lnTo>
                  <a:pt x="640071" y="1323182"/>
                </a:lnTo>
                <a:lnTo>
                  <a:pt x="642057" y="1315244"/>
                </a:lnTo>
                <a:lnTo>
                  <a:pt x="644042" y="1307704"/>
                </a:lnTo>
                <a:lnTo>
                  <a:pt x="645233" y="1299766"/>
                </a:lnTo>
                <a:lnTo>
                  <a:pt x="646424" y="1291829"/>
                </a:lnTo>
                <a:lnTo>
                  <a:pt x="647218" y="1283891"/>
                </a:lnTo>
                <a:lnTo>
                  <a:pt x="647616" y="1275557"/>
                </a:lnTo>
                <a:lnTo>
                  <a:pt x="648013" y="1267619"/>
                </a:lnTo>
                <a:lnTo>
                  <a:pt x="647616" y="1259682"/>
                </a:lnTo>
                <a:lnTo>
                  <a:pt x="647218" y="1252538"/>
                </a:lnTo>
                <a:lnTo>
                  <a:pt x="646424" y="1245394"/>
                </a:lnTo>
                <a:lnTo>
                  <a:pt x="645233" y="1237457"/>
                </a:lnTo>
                <a:lnTo>
                  <a:pt x="466951" y="280988"/>
                </a:lnTo>
                <a:lnTo>
                  <a:pt x="465362" y="271463"/>
                </a:lnTo>
                <a:lnTo>
                  <a:pt x="464568" y="263128"/>
                </a:lnTo>
                <a:lnTo>
                  <a:pt x="464568" y="254397"/>
                </a:lnTo>
                <a:lnTo>
                  <a:pt x="464965" y="246857"/>
                </a:lnTo>
                <a:lnTo>
                  <a:pt x="465759" y="239316"/>
                </a:lnTo>
                <a:lnTo>
                  <a:pt x="467348" y="232569"/>
                </a:lnTo>
                <a:lnTo>
                  <a:pt x="468936" y="225822"/>
                </a:lnTo>
                <a:lnTo>
                  <a:pt x="471318" y="219869"/>
                </a:lnTo>
                <a:lnTo>
                  <a:pt x="473701" y="214313"/>
                </a:lnTo>
                <a:lnTo>
                  <a:pt x="476480" y="209153"/>
                </a:lnTo>
                <a:lnTo>
                  <a:pt x="479657" y="204391"/>
                </a:lnTo>
                <a:lnTo>
                  <a:pt x="482833" y="199628"/>
                </a:lnTo>
                <a:lnTo>
                  <a:pt x="486407" y="195263"/>
                </a:lnTo>
                <a:lnTo>
                  <a:pt x="490775" y="191691"/>
                </a:lnTo>
                <a:lnTo>
                  <a:pt x="494348" y="188119"/>
                </a:lnTo>
                <a:lnTo>
                  <a:pt x="498319" y="184944"/>
                </a:lnTo>
                <a:lnTo>
                  <a:pt x="502289" y="182166"/>
                </a:lnTo>
                <a:lnTo>
                  <a:pt x="506657" y="179785"/>
                </a:lnTo>
                <a:lnTo>
                  <a:pt x="514201" y="175419"/>
                </a:lnTo>
                <a:lnTo>
                  <a:pt x="522143" y="171450"/>
                </a:lnTo>
                <a:lnTo>
                  <a:pt x="528893" y="169069"/>
                </a:lnTo>
                <a:lnTo>
                  <a:pt x="534849" y="167482"/>
                </a:lnTo>
                <a:lnTo>
                  <a:pt x="539614" y="166291"/>
                </a:lnTo>
                <a:lnTo>
                  <a:pt x="543981" y="165497"/>
                </a:lnTo>
                <a:lnTo>
                  <a:pt x="552320" y="163910"/>
                </a:lnTo>
                <a:lnTo>
                  <a:pt x="561055" y="162719"/>
                </a:lnTo>
                <a:lnTo>
                  <a:pt x="569393" y="162322"/>
                </a:lnTo>
                <a:lnTo>
                  <a:pt x="577732" y="161925"/>
                </a:lnTo>
                <a:close/>
                <a:moveTo>
                  <a:pt x="576263" y="0"/>
                </a:moveTo>
                <a:lnTo>
                  <a:pt x="594539" y="397"/>
                </a:lnTo>
                <a:lnTo>
                  <a:pt x="612419" y="1589"/>
                </a:lnTo>
                <a:lnTo>
                  <a:pt x="630298" y="3973"/>
                </a:lnTo>
                <a:lnTo>
                  <a:pt x="647780" y="7151"/>
                </a:lnTo>
                <a:lnTo>
                  <a:pt x="664864" y="10727"/>
                </a:lnTo>
                <a:lnTo>
                  <a:pt x="681551" y="15098"/>
                </a:lnTo>
                <a:lnTo>
                  <a:pt x="697841" y="20263"/>
                </a:lnTo>
                <a:lnTo>
                  <a:pt x="714131" y="26620"/>
                </a:lnTo>
                <a:lnTo>
                  <a:pt x="729626" y="33374"/>
                </a:lnTo>
                <a:lnTo>
                  <a:pt x="745122" y="41321"/>
                </a:lnTo>
                <a:lnTo>
                  <a:pt x="759822" y="50062"/>
                </a:lnTo>
                <a:lnTo>
                  <a:pt x="774920" y="59200"/>
                </a:lnTo>
                <a:lnTo>
                  <a:pt x="788826" y="69530"/>
                </a:lnTo>
                <a:lnTo>
                  <a:pt x="803130" y="80655"/>
                </a:lnTo>
                <a:lnTo>
                  <a:pt x="816638" y="92575"/>
                </a:lnTo>
                <a:lnTo>
                  <a:pt x="830147" y="105289"/>
                </a:lnTo>
                <a:lnTo>
                  <a:pt x="842464" y="118798"/>
                </a:lnTo>
                <a:lnTo>
                  <a:pt x="854780" y="132307"/>
                </a:lnTo>
                <a:lnTo>
                  <a:pt x="865508" y="146610"/>
                </a:lnTo>
                <a:lnTo>
                  <a:pt x="876235" y="160516"/>
                </a:lnTo>
                <a:lnTo>
                  <a:pt x="885374" y="175615"/>
                </a:lnTo>
                <a:lnTo>
                  <a:pt x="894115" y="190315"/>
                </a:lnTo>
                <a:lnTo>
                  <a:pt x="901664" y="205811"/>
                </a:lnTo>
                <a:lnTo>
                  <a:pt x="908815" y="221306"/>
                </a:lnTo>
                <a:lnTo>
                  <a:pt x="915172" y="237596"/>
                </a:lnTo>
                <a:lnTo>
                  <a:pt x="920337" y="253886"/>
                </a:lnTo>
                <a:lnTo>
                  <a:pt x="924708" y="270574"/>
                </a:lnTo>
                <a:lnTo>
                  <a:pt x="928284" y="287658"/>
                </a:lnTo>
                <a:lnTo>
                  <a:pt x="931462" y="304743"/>
                </a:lnTo>
                <a:lnTo>
                  <a:pt x="933449" y="322622"/>
                </a:lnTo>
                <a:lnTo>
                  <a:pt x="934641" y="340502"/>
                </a:lnTo>
                <a:lnTo>
                  <a:pt x="935038" y="359175"/>
                </a:lnTo>
                <a:lnTo>
                  <a:pt x="934641" y="377452"/>
                </a:lnTo>
                <a:lnTo>
                  <a:pt x="933449" y="395331"/>
                </a:lnTo>
                <a:lnTo>
                  <a:pt x="931462" y="413211"/>
                </a:lnTo>
                <a:lnTo>
                  <a:pt x="928284" y="430693"/>
                </a:lnTo>
                <a:lnTo>
                  <a:pt x="924708" y="447777"/>
                </a:lnTo>
                <a:lnTo>
                  <a:pt x="920337" y="464465"/>
                </a:lnTo>
                <a:lnTo>
                  <a:pt x="915172" y="480755"/>
                </a:lnTo>
                <a:lnTo>
                  <a:pt x="908815" y="496647"/>
                </a:lnTo>
                <a:lnTo>
                  <a:pt x="901664" y="512540"/>
                </a:lnTo>
                <a:lnTo>
                  <a:pt x="894115" y="527638"/>
                </a:lnTo>
                <a:lnTo>
                  <a:pt x="885374" y="543134"/>
                </a:lnTo>
                <a:lnTo>
                  <a:pt x="876235" y="557437"/>
                </a:lnTo>
                <a:lnTo>
                  <a:pt x="865508" y="572138"/>
                </a:lnTo>
                <a:lnTo>
                  <a:pt x="854780" y="585647"/>
                </a:lnTo>
                <a:lnTo>
                  <a:pt x="842464" y="599553"/>
                </a:lnTo>
                <a:lnTo>
                  <a:pt x="830147" y="612664"/>
                </a:lnTo>
                <a:lnTo>
                  <a:pt x="830147" y="613061"/>
                </a:lnTo>
                <a:lnTo>
                  <a:pt x="822201" y="620611"/>
                </a:lnTo>
                <a:lnTo>
                  <a:pt x="813857" y="628160"/>
                </a:lnTo>
                <a:lnTo>
                  <a:pt x="805911" y="634914"/>
                </a:lnTo>
                <a:lnTo>
                  <a:pt x="797964" y="641668"/>
                </a:lnTo>
                <a:lnTo>
                  <a:pt x="791607" y="619419"/>
                </a:lnTo>
                <a:lnTo>
                  <a:pt x="785250" y="597963"/>
                </a:lnTo>
                <a:lnTo>
                  <a:pt x="778496" y="576111"/>
                </a:lnTo>
                <a:lnTo>
                  <a:pt x="771344" y="553861"/>
                </a:lnTo>
                <a:lnTo>
                  <a:pt x="780880" y="543928"/>
                </a:lnTo>
                <a:lnTo>
                  <a:pt x="790018" y="533201"/>
                </a:lnTo>
                <a:lnTo>
                  <a:pt x="798759" y="522473"/>
                </a:lnTo>
                <a:lnTo>
                  <a:pt x="806705" y="511745"/>
                </a:lnTo>
                <a:lnTo>
                  <a:pt x="813857" y="500223"/>
                </a:lnTo>
                <a:lnTo>
                  <a:pt x="820611" y="488701"/>
                </a:lnTo>
                <a:lnTo>
                  <a:pt x="826571" y="476782"/>
                </a:lnTo>
                <a:lnTo>
                  <a:pt x="831736" y="464862"/>
                </a:lnTo>
                <a:lnTo>
                  <a:pt x="836504" y="452545"/>
                </a:lnTo>
                <a:lnTo>
                  <a:pt x="840477" y="439831"/>
                </a:lnTo>
                <a:lnTo>
                  <a:pt x="844053" y="427117"/>
                </a:lnTo>
                <a:lnTo>
                  <a:pt x="846834" y="414005"/>
                </a:lnTo>
                <a:lnTo>
                  <a:pt x="849218" y="400894"/>
                </a:lnTo>
                <a:lnTo>
                  <a:pt x="850807" y="386988"/>
                </a:lnTo>
                <a:lnTo>
                  <a:pt x="851602" y="373479"/>
                </a:lnTo>
                <a:lnTo>
                  <a:pt x="851999" y="359175"/>
                </a:lnTo>
                <a:lnTo>
                  <a:pt x="851602" y="344872"/>
                </a:lnTo>
                <a:lnTo>
                  <a:pt x="850807" y="330966"/>
                </a:lnTo>
                <a:lnTo>
                  <a:pt x="849218" y="317457"/>
                </a:lnTo>
                <a:lnTo>
                  <a:pt x="846834" y="303948"/>
                </a:lnTo>
                <a:lnTo>
                  <a:pt x="844053" y="291234"/>
                </a:lnTo>
                <a:lnTo>
                  <a:pt x="840477" y="278123"/>
                </a:lnTo>
                <a:lnTo>
                  <a:pt x="836504" y="265806"/>
                </a:lnTo>
                <a:lnTo>
                  <a:pt x="831736" y="253092"/>
                </a:lnTo>
                <a:lnTo>
                  <a:pt x="826571" y="241172"/>
                </a:lnTo>
                <a:lnTo>
                  <a:pt x="820611" y="229253"/>
                </a:lnTo>
                <a:lnTo>
                  <a:pt x="813460" y="217730"/>
                </a:lnTo>
                <a:lnTo>
                  <a:pt x="806308" y="206605"/>
                </a:lnTo>
                <a:lnTo>
                  <a:pt x="798759" y="195481"/>
                </a:lnTo>
                <a:lnTo>
                  <a:pt x="789621" y="185150"/>
                </a:lnTo>
                <a:lnTo>
                  <a:pt x="780880" y="174820"/>
                </a:lnTo>
                <a:lnTo>
                  <a:pt x="770947" y="164092"/>
                </a:lnTo>
                <a:lnTo>
                  <a:pt x="760617" y="154556"/>
                </a:lnTo>
                <a:lnTo>
                  <a:pt x="750287" y="145021"/>
                </a:lnTo>
                <a:lnTo>
                  <a:pt x="739559" y="136677"/>
                </a:lnTo>
                <a:lnTo>
                  <a:pt x="728434" y="129128"/>
                </a:lnTo>
                <a:lnTo>
                  <a:pt x="717310" y="121976"/>
                </a:lnTo>
                <a:lnTo>
                  <a:pt x="705788" y="114825"/>
                </a:lnTo>
                <a:lnTo>
                  <a:pt x="693868" y="108865"/>
                </a:lnTo>
                <a:lnTo>
                  <a:pt x="682346" y="103700"/>
                </a:lnTo>
                <a:lnTo>
                  <a:pt x="669632" y="98932"/>
                </a:lnTo>
                <a:lnTo>
                  <a:pt x="657315" y="94959"/>
                </a:lnTo>
                <a:lnTo>
                  <a:pt x="644204" y="91383"/>
                </a:lnTo>
                <a:lnTo>
                  <a:pt x="631490" y="88204"/>
                </a:lnTo>
                <a:lnTo>
                  <a:pt x="617584" y="86218"/>
                </a:lnTo>
                <a:lnTo>
                  <a:pt x="604472" y="84628"/>
                </a:lnTo>
                <a:lnTo>
                  <a:pt x="590169" y="83436"/>
                </a:lnTo>
                <a:lnTo>
                  <a:pt x="576263" y="83436"/>
                </a:lnTo>
                <a:lnTo>
                  <a:pt x="561960" y="83436"/>
                </a:lnTo>
                <a:lnTo>
                  <a:pt x="548451" y="84628"/>
                </a:lnTo>
                <a:lnTo>
                  <a:pt x="534545" y="86218"/>
                </a:lnTo>
                <a:lnTo>
                  <a:pt x="521434" y="88204"/>
                </a:lnTo>
                <a:lnTo>
                  <a:pt x="507925" y="91383"/>
                </a:lnTo>
                <a:lnTo>
                  <a:pt x="495211" y="94959"/>
                </a:lnTo>
                <a:lnTo>
                  <a:pt x="482497" y="98932"/>
                </a:lnTo>
                <a:lnTo>
                  <a:pt x="470578" y="103700"/>
                </a:lnTo>
                <a:lnTo>
                  <a:pt x="458658" y="108865"/>
                </a:lnTo>
                <a:lnTo>
                  <a:pt x="446341" y="114825"/>
                </a:lnTo>
                <a:lnTo>
                  <a:pt x="435217" y="121976"/>
                </a:lnTo>
                <a:lnTo>
                  <a:pt x="423694" y="129128"/>
                </a:lnTo>
                <a:lnTo>
                  <a:pt x="412967" y="136677"/>
                </a:lnTo>
                <a:lnTo>
                  <a:pt x="401842" y="145021"/>
                </a:lnTo>
                <a:lnTo>
                  <a:pt x="391512" y="154556"/>
                </a:lnTo>
                <a:lnTo>
                  <a:pt x="381579" y="164092"/>
                </a:lnTo>
                <a:lnTo>
                  <a:pt x="381182" y="164092"/>
                </a:lnTo>
                <a:lnTo>
                  <a:pt x="371249" y="174820"/>
                </a:lnTo>
                <a:lnTo>
                  <a:pt x="362111" y="185150"/>
                </a:lnTo>
                <a:lnTo>
                  <a:pt x="353767" y="195481"/>
                </a:lnTo>
                <a:lnTo>
                  <a:pt x="345821" y="207003"/>
                </a:lnTo>
                <a:lnTo>
                  <a:pt x="338669" y="218128"/>
                </a:lnTo>
                <a:lnTo>
                  <a:pt x="331915" y="229253"/>
                </a:lnTo>
                <a:lnTo>
                  <a:pt x="325955" y="241172"/>
                </a:lnTo>
                <a:lnTo>
                  <a:pt x="320790" y="253092"/>
                </a:lnTo>
                <a:lnTo>
                  <a:pt x="315625" y="265806"/>
                </a:lnTo>
                <a:lnTo>
                  <a:pt x="311652" y="278123"/>
                </a:lnTo>
                <a:lnTo>
                  <a:pt x="308473" y="291234"/>
                </a:lnTo>
                <a:lnTo>
                  <a:pt x="305692" y="303948"/>
                </a:lnTo>
                <a:lnTo>
                  <a:pt x="303308" y="317457"/>
                </a:lnTo>
                <a:lnTo>
                  <a:pt x="301719" y="330966"/>
                </a:lnTo>
                <a:lnTo>
                  <a:pt x="300924" y="345269"/>
                </a:lnTo>
                <a:lnTo>
                  <a:pt x="300527" y="359175"/>
                </a:lnTo>
                <a:lnTo>
                  <a:pt x="300924" y="373479"/>
                </a:lnTo>
                <a:lnTo>
                  <a:pt x="301719" y="386988"/>
                </a:lnTo>
                <a:lnTo>
                  <a:pt x="303308" y="400894"/>
                </a:lnTo>
                <a:lnTo>
                  <a:pt x="305692" y="414005"/>
                </a:lnTo>
                <a:lnTo>
                  <a:pt x="308473" y="427514"/>
                </a:lnTo>
                <a:lnTo>
                  <a:pt x="311652" y="440228"/>
                </a:lnTo>
                <a:lnTo>
                  <a:pt x="315625" y="452545"/>
                </a:lnTo>
                <a:lnTo>
                  <a:pt x="320790" y="464862"/>
                </a:lnTo>
                <a:lnTo>
                  <a:pt x="325955" y="476782"/>
                </a:lnTo>
                <a:lnTo>
                  <a:pt x="331915" y="489098"/>
                </a:lnTo>
                <a:lnTo>
                  <a:pt x="338669" y="500223"/>
                </a:lnTo>
                <a:lnTo>
                  <a:pt x="345821" y="511745"/>
                </a:lnTo>
                <a:lnTo>
                  <a:pt x="353767" y="522870"/>
                </a:lnTo>
                <a:lnTo>
                  <a:pt x="362111" y="533201"/>
                </a:lnTo>
                <a:lnTo>
                  <a:pt x="371249" y="543928"/>
                </a:lnTo>
                <a:lnTo>
                  <a:pt x="381182" y="554258"/>
                </a:lnTo>
                <a:lnTo>
                  <a:pt x="387539" y="560218"/>
                </a:lnTo>
                <a:lnTo>
                  <a:pt x="393896" y="566575"/>
                </a:lnTo>
                <a:lnTo>
                  <a:pt x="400650" y="572138"/>
                </a:lnTo>
                <a:lnTo>
                  <a:pt x="407405" y="577700"/>
                </a:lnTo>
                <a:lnTo>
                  <a:pt x="414159" y="582468"/>
                </a:lnTo>
                <a:lnTo>
                  <a:pt x="420913" y="587633"/>
                </a:lnTo>
                <a:lnTo>
                  <a:pt x="428065" y="592401"/>
                </a:lnTo>
                <a:lnTo>
                  <a:pt x="435614" y="597169"/>
                </a:lnTo>
                <a:lnTo>
                  <a:pt x="442368" y="601142"/>
                </a:lnTo>
                <a:lnTo>
                  <a:pt x="449917" y="605115"/>
                </a:lnTo>
                <a:lnTo>
                  <a:pt x="457069" y="608691"/>
                </a:lnTo>
                <a:lnTo>
                  <a:pt x="465015" y="612267"/>
                </a:lnTo>
                <a:lnTo>
                  <a:pt x="472564" y="615445"/>
                </a:lnTo>
                <a:lnTo>
                  <a:pt x="480113" y="618227"/>
                </a:lnTo>
                <a:lnTo>
                  <a:pt x="488457" y="621008"/>
                </a:lnTo>
                <a:lnTo>
                  <a:pt x="496403" y="623789"/>
                </a:lnTo>
                <a:lnTo>
                  <a:pt x="498787" y="634914"/>
                </a:lnTo>
                <a:lnTo>
                  <a:pt x="501171" y="645642"/>
                </a:lnTo>
                <a:lnTo>
                  <a:pt x="505541" y="667891"/>
                </a:lnTo>
                <a:lnTo>
                  <a:pt x="508720" y="690141"/>
                </a:lnTo>
                <a:lnTo>
                  <a:pt x="511501" y="712788"/>
                </a:lnTo>
                <a:lnTo>
                  <a:pt x="498390" y="710404"/>
                </a:lnTo>
                <a:lnTo>
                  <a:pt x="484881" y="707226"/>
                </a:lnTo>
                <a:lnTo>
                  <a:pt x="472167" y="703253"/>
                </a:lnTo>
                <a:lnTo>
                  <a:pt x="459453" y="699279"/>
                </a:lnTo>
                <a:lnTo>
                  <a:pt x="446739" y="694909"/>
                </a:lnTo>
                <a:lnTo>
                  <a:pt x="434819" y="690141"/>
                </a:lnTo>
                <a:lnTo>
                  <a:pt x="422503" y="684579"/>
                </a:lnTo>
                <a:lnTo>
                  <a:pt x="410583" y="678619"/>
                </a:lnTo>
                <a:lnTo>
                  <a:pt x="398664" y="671864"/>
                </a:lnTo>
                <a:lnTo>
                  <a:pt x="387142" y="665110"/>
                </a:lnTo>
                <a:lnTo>
                  <a:pt x="376017" y="657561"/>
                </a:lnTo>
                <a:lnTo>
                  <a:pt x="364892" y="649615"/>
                </a:lnTo>
                <a:lnTo>
                  <a:pt x="354164" y="641271"/>
                </a:lnTo>
                <a:lnTo>
                  <a:pt x="343040" y="632133"/>
                </a:lnTo>
                <a:lnTo>
                  <a:pt x="332709" y="622994"/>
                </a:lnTo>
                <a:lnTo>
                  <a:pt x="322379" y="612664"/>
                </a:lnTo>
                <a:lnTo>
                  <a:pt x="309665" y="599553"/>
                </a:lnTo>
                <a:lnTo>
                  <a:pt x="297746" y="585647"/>
                </a:lnTo>
                <a:lnTo>
                  <a:pt x="286621" y="572138"/>
                </a:lnTo>
                <a:lnTo>
                  <a:pt x="276291" y="557437"/>
                </a:lnTo>
                <a:lnTo>
                  <a:pt x="267153" y="543134"/>
                </a:lnTo>
                <a:lnTo>
                  <a:pt x="258412" y="527638"/>
                </a:lnTo>
                <a:lnTo>
                  <a:pt x="250465" y="512540"/>
                </a:lnTo>
                <a:lnTo>
                  <a:pt x="243711" y="496647"/>
                </a:lnTo>
                <a:lnTo>
                  <a:pt x="237751" y="480755"/>
                </a:lnTo>
                <a:lnTo>
                  <a:pt x="231792" y="464465"/>
                </a:lnTo>
                <a:lnTo>
                  <a:pt x="227421" y="447777"/>
                </a:lnTo>
                <a:lnTo>
                  <a:pt x="223845" y="430693"/>
                </a:lnTo>
                <a:lnTo>
                  <a:pt x="221064" y="413211"/>
                </a:lnTo>
                <a:lnTo>
                  <a:pt x="219078" y="395331"/>
                </a:lnTo>
                <a:lnTo>
                  <a:pt x="217886" y="377452"/>
                </a:lnTo>
                <a:lnTo>
                  <a:pt x="217488" y="359175"/>
                </a:lnTo>
                <a:lnTo>
                  <a:pt x="217886" y="340502"/>
                </a:lnTo>
                <a:lnTo>
                  <a:pt x="219078" y="322622"/>
                </a:lnTo>
                <a:lnTo>
                  <a:pt x="221064" y="304743"/>
                </a:lnTo>
                <a:lnTo>
                  <a:pt x="223845" y="287658"/>
                </a:lnTo>
                <a:lnTo>
                  <a:pt x="227421" y="270574"/>
                </a:lnTo>
                <a:lnTo>
                  <a:pt x="231792" y="253886"/>
                </a:lnTo>
                <a:lnTo>
                  <a:pt x="237751" y="237596"/>
                </a:lnTo>
                <a:lnTo>
                  <a:pt x="243711" y="221306"/>
                </a:lnTo>
                <a:lnTo>
                  <a:pt x="250465" y="205811"/>
                </a:lnTo>
                <a:lnTo>
                  <a:pt x="258412" y="190315"/>
                </a:lnTo>
                <a:lnTo>
                  <a:pt x="267153" y="175615"/>
                </a:lnTo>
                <a:lnTo>
                  <a:pt x="276291" y="160516"/>
                </a:lnTo>
                <a:lnTo>
                  <a:pt x="286621" y="146610"/>
                </a:lnTo>
                <a:lnTo>
                  <a:pt x="297746" y="132307"/>
                </a:lnTo>
                <a:lnTo>
                  <a:pt x="309665" y="118798"/>
                </a:lnTo>
                <a:lnTo>
                  <a:pt x="322379" y="105289"/>
                </a:lnTo>
                <a:lnTo>
                  <a:pt x="335491" y="92575"/>
                </a:lnTo>
                <a:lnTo>
                  <a:pt x="349397" y="80655"/>
                </a:lnTo>
                <a:lnTo>
                  <a:pt x="363303" y="69530"/>
                </a:lnTo>
                <a:lnTo>
                  <a:pt x="378003" y="59200"/>
                </a:lnTo>
                <a:lnTo>
                  <a:pt x="392307" y="50062"/>
                </a:lnTo>
                <a:lnTo>
                  <a:pt x="407405" y="41321"/>
                </a:lnTo>
                <a:lnTo>
                  <a:pt x="422900" y="33374"/>
                </a:lnTo>
                <a:lnTo>
                  <a:pt x="438395" y="26620"/>
                </a:lnTo>
                <a:lnTo>
                  <a:pt x="454288" y="20263"/>
                </a:lnTo>
                <a:lnTo>
                  <a:pt x="470975" y="15098"/>
                </a:lnTo>
                <a:lnTo>
                  <a:pt x="487662" y="10727"/>
                </a:lnTo>
                <a:lnTo>
                  <a:pt x="504747" y="7151"/>
                </a:lnTo>
                <a:lnTo>
                  <a:pt x="522228" y="3973"/>
                </a:lnTo>
                <a:lnTo>
                  <a:pt x="539710" y="1589"/>
                </a:lnTo>
                <a:lnTo>
                  <a:pt x="557589" y="397"/>
                </a:lnTo>
                <a:lnTo>
                  <a:pt x="57626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3" name="矩形 22"/>
          <p:cNvSpPr/>
          <p:nvPr/>
        </p:nvSpPr>
        <p:spPr bwMode="auto">
          <a:xfrm>
            <a:off x="1128791" y="5030531"/>
            <a:ext cx="1798857" cy="1134773"/>
          </a:xfrm>
          <a:prstGeom prst="rect">
            <a:avLst/>
          </a:prstGeom>
          <a:noFill/>
          <a:ln w="28575">
            <a:solidFill>
              <a:srgbClr val="FF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24" name="KSO_Shape"/>
          <p:cNvSpPr>
            <a:spLocks/>
          </p:cNvSpPr>
          <p:nvPr/>
        </p:nvSpPr>
        <p:spPr bwMode="auto">
          <a:xfrm>
            <a:off x="2147558" y="5366641"/>
            <a:ext cx="612068" cy="864096"/>
          </a:xfrm>
          <a:custGeom>
            <a:avLst/>
            <a:gdLst/>
            <a:ahLst/>
            <a:cxnLst/>
            <a:rect l="0" t="0" r="r" b="b"/>
            <a:pathLst>
              <a:path w="1646238" h="2433638">
                <a:moveTo>
                  <a:pt x="577732" y="161925"/>
                </a:moveTo>
                <a:lnTo>
                  <a:pt x="586070" y="162719"/>
                </a:lnTo>
                <a:lnTo>
                  <a:pt x="593614" y="163910"/>
                </a:lnTo>
                <a:lnTo>
                  <a:pt x="597585" y="164703"/>
                </a:lnTo>
                <a:lnTo>
                  <a:pt x="601953" y="165894"/>
                </a:lnTo>
                <a:lnTo>
                  <a:pt x="605526" y="167482"/>
                </a:lnTo>
                <a:lnTo>
                  <a:pt x="609100" y="169069"/>
                </a:lnTo>
                <a:lnTo>
                  <a:pt x="612674" y="171053"/>
                </a:lnTo>
                <a:lnTo>
                  <a:pt x="616247" y="173435"/>
                </a:lnTo>
                <a:lnTo>
                  <a:pt x="619821" y="176610"/>
                </a:lnTo>
                <a:lnTo>
                  <a:pt x="623394" y="179388"/>
                </a:lnTo>
                <a:lnTo>
                  <a:pt x="626968" y="182563"/>
                </a:lnTo>
                <a:lnTo>
                  <a:pt x="630145" y="186135"/>
                </a:lnTo>
                <a:lnTo>
                  <a:pt x="633321" y="190103"/>
                </a:lnTo>
                <a:lnTo>
                  <a:pt x="636498" y="194469"/>
                </a:lnTo>
                <a:lnTo>
                  <a:pt x="639674" y="199232"/>
                </a:lnTo>
                <a:lnTo>
                  <a:pt x="642454" y="204788"/>
                </a:lnTo>
                <a:lnTo>
                  <a:pt x="645233" y="210344"/>
                </a:lnTo>
                <a:lnTo>
                  <a:pt x="648013" y="216297"/>
                </a:lnTo>
                <a:lnTo>
                  <a:pt x="650792" y="222647"/>
                </a:lnTo>
                <a:lnTo>
                  <a:pt x="653969" y="229394"/>
                </a:lnTo>
                <a:lnTo>
                  <a:pt x="656351" y="237332"/>
                </a:lnTo>
                <a:lnTo>
                  <a:pt x="658733" y="245269"/>
                </a:lnTo>
                <a:lnTo>
                  <a:pt x="838208" y="927100"/>
                </a:lnTo>
                <a:lnTo>
                  <a:pt x="840193" y="928291"/>
                </a:lnTo>
                <a:lnTo>
                  <a:pt x="841781" y="933450"/>
                </a:lnTo>
                <a:lnTo>
                  <a:pt x="899356" y="921941"/>
                </a:lnTo>
                <a:lnTo>
                  <a:pt x="911665" y="922338"/>
                </a:lnTo>
                <a:lnTo>
                  <a:pt x="923180" y="923529"/>
                </a:lnTo>
                <a:lnTo>
                  <a:pt x="935489" y="924719"/>
                </a:lnTo>
                <a:lnTo>
                  <a:pt x="946607" y="926704"/>
                </a:lnTo>
                <a:lnTo>
                  <a:pt x="957725" y="929482"/>
                </a:lnTo>
                <a:lnTo>
                  <a:pt x="969240" y="932657"/>
                </a:lnTo>
                <a:lnTo>
                  <a:pt x="979960" y="936229"/>
                </a:lnTo>
                <a:lnTo>
                  <a:pt x="991078" y="939800"/>
                </a:lnTo>
                <a:lnTo>
                  <a:pt x="1001402" y="944166"/>
                </a:lnTo>
                <a:lnTo>
                  <a:pt x="1011726" y="948929"/>
                </a:lnTo>
                <a:lnTo>
                  <a:pt x="1022049" y="954485"/>
                </a:lnTo>
                <a:lnTo>
                  <a:pt x="1031976" y="960438"/>
                </a:lnTo>
                <a:lnTo>
                  <a:pt x="1041506" y="966788"/>
                </a:lnTo>
                <a:lnTo>
                  <a:pt x="1051432" y="973535"/>
                </a:lnTo>
                <a:lnTo>
                  <a:pt x="1060565" y="980679"/>
                </a:lnTo>
                <a:lnTo>
                  <a:pt x="1069697" y="988616"/>
                </a:lnTo>
                <a:lnTo>
                  <a:pt x="1076050" y="994172"/>
                </a:lnTo>
                <a:lnTo>
                  <a:pt x="1081212" y="999729"/>
                </a:lnTo>
                <a:lnTo>
                  <a:pt x="1086374" y="1005682"/>
                </a:lnTo>
                <a:lnTo>
                  <a:pt x="1090345" y="1012032"/>
                </a:lnTo>
                <a:lnTo>
                  <a:pt x="1126478" y="1071960"/>
                </a:lnTo>
                <a:lnTo>
                  <a:pt x="1183258" y="1074341"/>
                </a:lnTo>
                <a:lnTo>
                  <a:pt x="1184847" y="1075532"/>
                </a:lnTo>
                <a:lnTo>
                  <a:pt x="1199538" y="1077913"/>
                </a:lnTo>
                <a:lnTo>
                  <a:pt x="1214230" y="1081088"/>
                </a:lnTo>
                <a:lnTo>
                  <a:pt x="1228524" y="1085057"/>
                </a:lnTo>
                <a:lnTo>
                  <a:pt x="1242818" y="1089422"/>
                </a:lnTo>
                <a:lnTo>
                  <a:pt x="1256716" y="1094582"/>
                </a:lnTo>
                <a:lnTo>
                  <a:pt x="1271010" y="1100932"/>
                </a:lnTo>
                <a:lnTo>
                  <a:pt x="1284510" y="1106885"/>
                </a:lnTo>
                <a:lnTo>
                  <a:pt x="1298011" y="1114029"/>
                </a:lnTo>
                <a:lnTo>
                  <a:pt x="1310717" y="1121172"/>
                </a:lnTo>
                <a:lnTo>
                  <a:pt x="1323820" y="1129507"/>
                </a:lnTo>
                <a:lnTo>
                  <a:pt x="1336129" y="1137444"/>
                </a:lnTo>
                <a:lnTo>
                  <a:pt x="1348041" y="1146175"/>
                </a:lnTo>
                <a:lnTo>
                  <a:pt x="1359953" y="1155700"/>
                </a:lnTo>
                <a:lnTo>
                  <a:pt x="1371071" y="1165225"/>
                </a:lnTo>
                <a:lnTo>
                  <a:pt x="1381792" y="1175147"/>
                </a:lnTo>
                <a:lnTo>
                  <a:pt x="1392115" y="1185863"/>
                </a:lnTo>
                <a:lnTo>
                  <a:pt x="1408792" y="1204119"/>
                </a:lnTo>
                <a:lnTo>
                  <a:pt x="1424278" y="1223566"/>
                </a:lnTo>
                <a:lnTo>
                  <a:pt x="1439763" y="1243410"/>
                </a:lnTo>
                <a:lnTo>
                  <a:pt x="1454058" y="1263254"/>
                </a:lnTo>
                <a:lnTo>
                  <a:pt x="1467955" y="1283891"/>
                </a:lnTo>
                <a:lnTo>
                  <a:pt x="1480264" y="1305322"/>
                </a:lnTo>
                <a:lnTo>
                  <a:pt x="1492970" y="1327150"/>
                </a:lnTo>
                <a:lnTo>
                  <a:pt x="1504088" y="1348582"/>
                </a:lnTo>
                <a:lnTo>
                  <a:pt x="1505279" y="1351360"/>
                </a:lnTo>
                <a:lnTo>
                  <a:pt x="1506471" y="1352154"/>
                </a:lnTo>
                <a:lnTo>
                  <a:pt x="1508059" y="1352550"/>
                </a:lnTo>
                <a:lnTo>
                  <a:pt x="1518780" y="1353344"/>
                </a:lnTo>
                <a:lnTo>
                  <a:pt x="1528309" y="1355329"/>
                </a:lnTo>
                <a:lnTo>
                  <a:pt x="1537839" y="1357710"/>
                </a:lnTo>
                <a:lnTo>
                  <a:pt x="1546971" y="1360885"/>
                </a:lnTo>
                <a:lnTo>
                  <a:pt x="1555707" y="1364457"/>
                </a:lnTo>
                <a:lnTo>
                  <a:pt x="1563648" y="1368822"/>
                </a:lnTo>
                <a:lnTo>
                  <a:pt x="1571590" y="1373982"/>
                </a:lnTo>
                <a:lnTo>
                  <a:pt x="1578737" y="1379935"/>
                </a:lnTo>
                <a:lnTo>
                  <a:pt x="1585487" y="1385888"/>
                </a:lnTo>
                <a:lnTo>
                  <a:pt x="1591840" y="1392238"/>
                </a:lnTo>
                <a:lnTo>
                  <a:pt x="1597796" y="1398985"/>
                </a:lnTo>
                <a:lnTo>
                  <a:pt x="1603752" y="1406525"/>
                </a:lnTo>
                <a:lnTo>
                  <a:pt x="1608914" y="1413669"/>
                </a:lnTo>
                <a:lnTo>
                  <a:pt x="1613678" y="1421607"/>
                </a:lnTo>
                <a:lnTo>
                  <a:pt x="1618046" y="1429544"/>
                </a:lnTo>
                <a:lnTo>
                  <a:pt x="1622017" y="1437879"/>
                </a:lnTo>
                <a:lnTo>
                  <a:pt x="1625988" y="1446213"/>
                </a:lnTo>
                <a:lnTo>
                  <a:pt x="1629561" y="1454547"/>
                </a:lnTo>
                <a:lnTo>
                  <a:pt x="1632738" y="1463279"/>
                </a:lnTo>
                <a:lnTo>
                  <a:pt x="1635517" y="1471613"/>
                </a:lnTo>
                <a:lnTo>
                  <a:pt x="1637900" y="1479947"/>
                </a:lnTo>
                <a:lnTo>
                  <a:pt x="1639885" y="1488282"/>
                </a:lnTo>
                <a:lnTo>
                  <a:pt x="1641473" y="1497013"/>
                </a:lnTo>
                <a:lnTo>
                  <a:pt x="1643062" y="1504950"/>
                </a:lnTo>
                <a:lnTo>
                  <a:pt x="1644253" y="1512491"/>
                </a:lnTo>
                <a:lnTo>
                  <a:pt x="1645047" y="1520429"/>
                </a:lnTo>
                <a:lnTo>
                  <a:pt x="1645841" y="1527969"/>
                </a:lnTo>
                <a:lnTo>
                  <a:pt x="1646238" y="1534716"/>
                </a:lnTo>
                <a:lnTo>
                  <a:pt x="1646238" y="1541463"/>
                </a:lnTo>
                <a:lnTo>
                  <a:pt x="1646238" y="1548210"/>
                </a:lnTo>
                <a:lnTo>
                  <a:pt x="1645841" y="1553766"/>
                </a:lnTo>
                <a:lnTo>
                  <a:pt x="1645444" y="1558925"/>
                </a:lnTo>
                <a:lnTo>
                  <a:pt x="1643458" y="1570832"/>
                </a:lnTo>
                <a:lnTo>
                  <a:pt x="1642267" y="1583532"/>
                </a:lnTo>
                <a:lnTo>
                  <a:pt x="1641473" y="1595835"/>
                </a:lnTo>
                <a:lnTo>
                  <a:pt x="1640679" y="1608535"/>
                </a:lnTo>
                <a:lnTo>
                  <a:pt x="1634723" y="1749029"/>
                </a:lnTo>
                <a:lnTo>
                  <a:pt x="1628370" y="1889126"/>
                </a:lnTo>
                <a:lnTo>
                  <a:pt x="1627973" y="1902222"/>
                </a:lnTo>
                <a:lnTo>
                  <a:pt x="1626385" y="1915716"/>
                </a:lnTo>
                <a:lnTo>
                  <a:pt x="1625194" y="1928416"/>
                </a:lnTo>
                <a:lnTo>
                  <a:pt x="1623208" y="1941910"/>
                </a:lnTo>
                <a:lnTo>
                  <a:pt x="1621223" y="1954610"/>
                </a:lnTo>
                <a:lnTo>
                  <a:pt x="1618840" y="1968104"/>
                </a:lnTo>
                <a:lnTo>
                  <a:pt x="1616061" y="1980804"/>
                </a:lnTo>
                <a:lnTo>
                  <a:pt x="1612884" y="1993504"/>
                </a:lnTo>
                <a:lnTo>
                  <a:pt x="1604546" y="2026444"/>
                </a:lnTo>
                <a:lnTo>
                  <a:pt x="1595414" y="2058988"/>
                </a:lnTo>
                <a:lnTo>
                  <a:pt x="1586281" y="2091532"/>
                </a:lnTo>
                <a:lnTo>
                  <a:pt x="1577148" y="2123679"/>
                </a:lnTo>
                <a:lnTo>
                  <a:pt x="1579134" y="2125663"/>
                </a:lnTo>
                <a:lnTo>
                  <a:pt x="1617252" y="2294732"/>
                </a:lnTo>
                <a:lnTo>
                  <a:pt x="1571590" y="2303463"/>
                </a:lnTo>
                <a:lnTo>
                  <a:pt x="1487411" y="2318147"/>
                </a:lnTo>
                <a:lnTo>
                  <a:pt x="1251951" y="2359026"/>
                </a:lnTo>
                <a:lnTo>
                  <a:pt x="1000608" y="2402285"/>
                </a:lnTo>
                <a:lnTo>
                  <a:pt x="897370" y="2420541"/>
                </a:lnTo>
                <a:lnTo>
                  <a:pt x="824310" y="2433638"/>
                </a:lnTo>
                <a:lnTo>
                  <a:pt x="785398" y="2236391"/>
                </a:lnTo>
                <a:lnTo>
                  <a:pt x="781030" y="2228851"/>
                </a:lnTo>
                <a:lnTo>
                  <a:pt x="776662" y="2221707"/>
                </a:lnTo>
                <a:lnTo>
                  <a:pt x="771897" y="2214563"/>
                </a:lnTo>
                <a:lnTo>
                  <a:pt x="767133" y="2207816"/>
                </a:lnTo>
                <a:lnTo>
                  <a:pt x="761574" y="2201069"/>
                </a:lnTo>
                <a:lnTo>
                  <a:pt x="756015" y="2194719"/>
                </a:lnTo>
                <a:lnTo>
                  <a:pt x="750456" y="2188369"/>
                </a:lnTo>
                <a:lnTo>
                  <a:pt x="744897" y="2182416"/>
                </a:lnTo>
                <a:lnTo>
                  <a:pt x="738544" y="2176463"/>
                </a:lnTo>
                <a:lnTo>
                  <a:pt x="732191" y="2170907"/>
                </a:lnTo>
                <a:lnTo>
                  <a:pt x="725441" y="2165351"/>
                </a:lnTo>
                <a:lnTo>
                  <a:pt x="719088" y="2159794"/>
                </a:lnTo>
                <a:lnTo>
                  <a:pt x="711940" y="2155032"/>
                </a:lnTo>
                <a:lnTo>
                  <a:pt x="704396" y="2149873"/>
                </a:lnTo>
                <a:lnTo>
                  <a:pt x="697249" y="2145507"/>
                </a:lnTo>
                <a:lnTo>
                  <a:pt x="689705" y="2141141"/>
                </a:lnTo>
                <a:lnTo>
                  <a:pt x="678984" y="2135585"/>
                </a:lnTo>
                <a:lnTo>
                  <a:pt x="668660" y="2130029"/>
                </a:lnTo>
                <a:lnTo>
                  <a:pt x="648807" y="2118519"/>
                </a:lnTo>
                <a:lnTo>
                  <a:pt x="630145" y="2106216"/>
                </a:lnTo>
                <a:lnTo>
                  <a:pt x="611482" y="2093119"/>
                </a:lnTo>
                <a:lnTo>
                  <a:pt x="593217" y="2080022"/>
                </a:lnTo>
                <a:lnTo>
                  <a:pt x="576144" y="2065735"/>
                </a:lnTo>
                <a:lnTo>
                  <a:pt x="559070" y="2051447"/>
                </a:lnTo>
                <a:lnTo>
                  <a:pt x="543187" y="2035969"/>
                </a:lnTo>
                <a:lnTo>
                  <a:pt x="526907" y="2020491"/>
                </a:lnTo>
                <a:lnTo>
                  <a:pt x="511422" y="2004616"/>
                </a:lnTo>
                <a:lnTo>
                  <a:pt x="496333" y="1988344"/>
                </a:lnTo>
                <a:lnTo>
                  <a:pt x="481245" y="1971676"/>
                </a:lnTo>
                <a:lnTo>
                  <a:pt x="466951" y="1954610"/>
                </a:lnTo>
                <a:lnTo>
                  <a:pt x="452259" y="1937147"/>
                </a:lnTo>
                <a:lnTo>
                  <a:pt x="424067" y="1902222"/>
                </a:lnTo>
                <a:lnTo>
                  <a:pt x="418111" y="1894285"/>
                </a:lnTo>
                <a:lnTo>
                  <a:pt x="412552" y="1886744"/>
                </a:lnTo>
                <a:lnTo>
                  <a:pt x="401435" y="1870472"/>
                </a:lnTo>
                <a:lnTo>
                  <a:pt x="391508" y="1853804"/>
                </a:lnTo>
                <a:lnTo>
                  <a:pt x="381978" y="1837532"/>
                </a:lnTo>
                <a:lnTo>
                  <a:pt x="372846" y="1820069"/>
                </a:lnTo>
                <a:lnTo>
                  <a:pt x="364110" y="1803401"/>
                </a:lnTo>
                <a:lnTo>
                  <a:pt x="356169" y="1785541"/>
                </a:lnTo>
                <a:lnTo>
                  <a:pt x="348228" y="1768079"/>
                </a:lnTo>
                <a:lnTo>
                  <a:pt x="332345" y="1733551"/>
                </a:lnTo>
                <a:lnTo>
                  <a:pt x="324404" y="1716485"/>
                </a:lnTo>
                <a:lnTo>
                  <a:pt x="316065" y="1699022"/>
                </a:lnTo>
                <a:lnTo>
                  <a:pt x="307727" y="1682354"/>
                </a:lnTo>
                <a:lnTo>
                  <a:pt x="298991" y="1666082"/>
                </a:lnTo>
                <a:lnTo>
                  <a:pt x="289462" y="1649413"/>
                </a:lnTo>
                <a:lnTo>
                  <a:pt x="279535" y="1633935"/>
                </a:lnTo>
                <a:lnTo>
                  <a:pt x="275962" y="1624410"/>
                </a:lnTo>
                <a:lnTo>
                  <a:pt x="271594" y="1614885"/>
                </a:lnTo>
                <a:lnTo>
                  <a:pt x="266829" y="1605360"/>
                </a:lnTo>
                <a:lnTo>
                  <a:pt x="261667" y="1595835"/>
                </a:lnTo>
                <a:lnTo>
                  <a:pt x="256505" y="1586310"/>
                </a:lnTo>
                <a:lnTo>
                  <a:pt x="250946" y="1577182"/>
                </a:lnTo>
                <a:lnTo>
                  <a:pt x="239431" y="1558132"/>
                </a:lnTo>
                <a:lnTo>
                  <a:pt x="227122" y="1539479"/>
                </a:lnTo>
                <a:lnTo>
                  <a:pt x="214813" y="1521619"/>
                </a:lnTo>
                <a:lnTo>
                  <a:pt x="190592" y="1486694"/>
                </a:lnTo>
                <a:lnTo>
                  <a:pt x="185827" y="1479154"/>
                </a:lnTo>
                <a:lnTo>
                  <a:pt x="181063" y="1470422"/>
                </a:lnTo>
                <a:lnTo>
                  <a:pt x="170342" y="1450579"/>
                </a:lnTo>
                <a:lnTo>
                  <a:pt x="164783" y="1441054"/>
                </a:lnTo>
                <a:lnTo>
                  <a:pt x="159224" y="1431132"/>
                </a:lnTo>
                <a:lnTo>
                  <a:pt x="156444" y="1427163"/>
                </a:lnTo>
                <a:lnTo>
                  <a:pt x="153268" y="1423194"/>
                </a:lnTo>
                <a:lnTo>
                  <a:pt x="149694" y="1419622"/>
                </a:lnTo>
                <a:lnTo>
                  <a:pt x="146518" y="1416447"/>
                </a:lnTo>
                <a:lnTo>
                  <a:pt x="143738" y="1413272"/>
                </a:lnTo>
                <a:lnTo>
                  <a:pt x="140959" y="1409304"/>
                </a:lnTo>
                <a:lnTo>
                  <a:pt x="138576" y="1404541"/>
                </a:lnTo>
                <a:lnTo>
                  <a:pt x="136591" y="1398985"/>
                </a:lnTo>
                <a:lnTo>
                  <a:pt x="134209" y="1393429"/>
                </a:lnTo>
                <a:lnTo>
                  <a:pt x="132620" y="1387475"/>
                </a:lnTo>
                <a:lnTo>
                  <a:pt x="129047" y="1373982"/>
                </a:lnTo>
                <a:lnTo>
                  <a:pt x="125870" y="1360488"/>
                </a:lnTo>
                <a:lnTo>
                  <a:pt x="122694" y="1346994"/>
                </a:lnTo>
                <a:lnTo>
                  <a:pt x="120311" y="1335485"/>
                </a:lnTo>
                <a:lnTo>
                  <a:pt x="117532" y="1325563"/>
                </a:lnTo>
                <a:lnTo>
                  <a:pt x="109194" y="1300560"/>
                </a:lnTo>
                <a:lnTo>
                  <a:pt x="100458" y="1276350"/>
                </a:lnTo>
                <a:lnTo>
                  <a:pt x="95296" y="1264047"/>
                </a:lnTo>
                <a:lnTo>
                  <a:pt x="90531" y="1252538"/>
                </a:lnTo>
                <a:lnTo>
                  <a:pt x="85767" y="1241425"/>
                </a:lnTo>
                <a:lnTo>
                  <a:pt x="80208" y="1229916"/>
                </a:lnTo>
                <a:lnTo>
                  <a:pt x="77031" y="1223566"/>
                </a:lnTo>
                <a:lnTo>
                  <a:pt x="73458" y="1217216"/>
                </a:lnTo>
                <a:lnTo>
                  <a:pt x="65119" y="1203722"/>
                </a:lnTo>
                <a:lnTo>
                  <a:pt x="55987" y="1190625"/>
                </a:lnTo>
                <a:lnTo>
                  <a:pt x="46457" y="1177132"/>
                </a:lnTo>
                <a:lnTo>
                  <a:pt x="26207" y="1150938"/>
                </a:lnTo>
                <a:lnTo>
                  <a:pt x="6353" y="1125538"/>
                </a:lnTo>
                <a:lnTo>
                  <a:pt x="3574" y="1121172"/>
                </a:lnTo>
                <a:lnTo>
                  <a:pt x="1589" y="1116410"/>
                </a:lnTo>
                <a:lnTo>
                  <a:pt x="397" y="1111250"/>
                </a:lnTo>
                <a:lnTo>
                  <a:pt x="0" y="1106091"/>
                </a:lnTo>
                <a:lnTo>
                  <a:pt x="0" y="1100535"/>
                </a:lnTo>
                <a:lnTo>
                  <a:pt x="794" y="1094582"/>
                </a:lnTo>
                <a:lnTo>
                  <a:pt x="1986" y="1088629"/>
                </a:lnTo>
                <a:lnTo>
                  <a:pt x="3574" y="1083072"/>
                </a:lnTo>
                <a:lnTo>
                  <a:pt x="5559" y="1077516"/>
                </a:lnTo>
                <a:lnTo>
                  <a:pt x="8339" y="1071960"/>
                </a:lnTo>
                <a:lnTo>
                  <a:pt x="11118" y="1066404"/>
                </a:lnTo>
                <a:lnTo>
                  <a:pt x="14295" y="1061641"/>
                </a:lnTo>
                <a:lnTo>
                  <a:pt x="17868" y="1056879"/>
                </a:lnTo>
                <a:lnTo>
                  <a:pt x="21045" y="1052910"/>
                </a:lnTo>
                <a:lnTo>
                  <a:pt x="24618" y="1048941"/>
                </a:lnTo>
                <a:lnTo>
                  <a:pt x="28192" y="1045766"/>
                </a:lnTo>
                <a:lnTo>
                  <a:pt x="33751" y="1041400"/>
                </a:lnTo>
                <a:lnTo>
                  <a:pt x="39310" y="1037432"/>
                </a:lnTo>
                <a:lnTo>
                  <a:pt x="45663" y="1034257"/>
                </a:lnTo>
                <a:lnTo>
                  <a:pt x="52016" y="1031479"/>
                </a:lnTo>
                <a:lnTo>
                  <a:pt x="58369" y="1029097"/>
                </a:lnTo>
                <a:lnTo>
                  <a:pt x="64722" y="1027113"/>
                </a:lnTo>
                <a:lnTo>
                  <a:pt x="71869" y="1025922"/>
                </a:lnTo>
                <a:lnTo>
                  <a:pt x="78619" y="1024732"/>
                </a:lnTo>
                <a:lnTo>
                  <a:pt x="85767" y="1023938"/>
                </a:lnTo>
                <a:lnTo>
                  <a:pt x="92517" y="1023541"/>
                </a:lnTo>
                <a:lnTo>
                  <a:pt x="100061" y="1023938"/>
                </a:lnTo>
                <a:lnTo>
                  <a:pt x="107208" y="1024335"/>
                </a:lnTo>
                <a:lnTo>
                  <a:pt x="114355" y="1024732"/>
                </a:lnTo>
                <a:lnTo>
                  <a:pt x="121503" y="1025922"/>
                </a:lnTo>
                <a:lnTo>
                  <a:pt x="129047" y="1027510"/>
                </a:lnTo>
                <a:lnTo>
                  <a:pt x="136194" y="1029097"/>
                </a:lnTo>
                <a:lnTo>
                  <a:pt x="143341" y="1031082"/>
                </a:lnTo>
                <a:lnTo>
                  <a:pt x="150488" y="1033066"/>
                </a:lnTo>
                <a:lnTo>
                  <a:pt x="157636" y="1035844"/>
                </a:lnTo>
                <a:lnTo>
                  <a:pt x="164783" y="1038622"/>
                </a:lnTo>
                <a:lnTo>
                  <a:pt x="171533" y="1041400"/>
                </a:lnTo>
                <a:lnTo>
                  <a:pt x="177886" y="1044972"/>
                </a:lnTo>
                <a:lnTo>
                  <a:pt x="185033" y="1048544"/>
                </a:lnTo>
                <a:lnTo>
                  <a:pt x="191386" y="1052116"/>
                </a:lnTo>
                <a:lnTo>
                  <a:pt x="197739" y="1055688"/>
                </a:lnTo>
                <a:lnTo>
                  <a:pt x="203695" y="1059657"/>
                </a:lnTo>
                <a:lnTo>
                  <a:pt x="209651" y="1064022"/>
                </a:lnTo>
                <a:lnTo>
                  <a:pt x="215210" y="1067991"/>
                </a:lnTo>
                <a:lnTo>
                  <a:pt x="220769" y="1072754"/>
                </a:lnTo>
                <a:lnTo>
                  <a:pt x="225534" y="1077516"/>
                </a:lnTo>
                <a:lnTo>
                  <a:pt x="230299" y="1081882"/>
                </a:lnTo>
                <a:lnTo>
                  <a:pt x="235064" y="1086644"/>
                </a:lnTo>
                <a:lnTo>
                  <a:pt x="239828" y="1092200"/>
                </a:lnTo>
                <a:lnTo>
                  <a:pt x="244593" y="1097757"/>
                </a:lnTo>
                <a:lnTo>
                  <a:pt x="252932" y="1109663"/>
                </a:lnTo>
                <a:lnTo>
                  <a:pt x="260873" y="1121966"/>
                </a:lnTo>
                <a:lnTo>
                  <a:pt x="268814" y="1135063"/>
                </a:lnTo>
                <a:lnTo>
                  <a:pt x="283903" y="1160463"/>
                </a:lnTo>
                <a:lnTo>
                  <a:pt x="291447" y="1173163"/>
                </a:lnTo>
                <a:lnTo>
                  <a:pt x="299388" y="1185069"/>
                </a:lnTo>
                <a:lnTo>
                  <a:pt x="306139" y="1195785"/>
                </a:lnTo>
                <a:lnTo>
                  <a:pt x="312889" y="1206897"/>
                </a:lnTo>
                <a:lnTo>
                  <a:pt x="327580" y="1230710"/>
                </a:lnTo>
                <a:lnTo>
                  <a:pt x="342272" y="1255713"/>
                </a:lnTo>
                <a:lnTo>
                  <a:pt x="357757" y="1281113"/>
                </a:lnTo>
                <a:lnTo>
                  <a:pt x="365699" y="1293416"/>
                </a:lnTo>
                <a:lnTo>
                  <a:pt x="373640" y="1305719"/>
                </a:lnTo>
                <a:lnTo>
                  <a:pt x="382375" y="1317229"/>
                </a:lnTo>
                <a:lnTo>
                  <a:pt x="390714" y="1328738"/>
                </a:lnTo>
                <a:lnTo>
                  <a:pt x="399846" y="1339454"/>
                </a:lnTo>
                <a:lnTo>
                  <a:pt x="409376" y="1348979"/>
                </a:lnTo>
                <a:lnTo>
                  <a:pt x="418905" y="1358504"/>
                </a:lnTo>
                <a:lnTo>
                  <a:pt x="423670" y="1362472"/>
                </a:lnTo>
                <a:lnTo>
                  <a:pt x="428832" y="1366441"/>
                </a:lnTo>
                <a:lnTo>
                  <a:pt x="437171" y="1372791"/>
                </a:lnTo>
                <a:lnTo>
                  <a:pt x="445112" y="1378744"/>
                </a:lnTo>
                <a:lnTo>
                  <a:pt x="453450" y="1383904"/>
                </a:lnTo>
                <a:lnTo>
                  <a:pt x="462186" y="1388666"/>
                </a:lnTo>
                <a:lnTo>
                  <a:pt x="470921" y="1392635"/>
                </a:lnTo>
                <a:lnTo>
                  <a:pt x="479260" y="1396207"/>
                </a:lnTo>
                <a:lnTo>
                  <a:pt x="488789" y="1399382"/>
                </a:lnTo>
                <a:lnTo>
                  <a:pt x="497525" y="1402160"/>
                </a:lnTo>
                <a:lnTo>
                  <a:pt x="506657" y="1404144"/>
                </a:lnTo>
                <a:lnTo>
                  <a:pt x="516187" y="1405732"/>
                </a:lnTo>
                <a:lnTo>
                  <a:pt x="525716" y="1407319"/>
                </a:lnTo>
                <a:lnTo>
                  <a:pt x="535246" y="1408113"/>
                </a:lnTo>
                <a:lnTo>
                  <a:pt x="545172" y="1408113"/>
                </a:lnTo>
                <a:lnTo>
                  <a:pt x="555099" y="1407716"/>
                </a:lnTo>
                <a:lnTo>
                  <a:pt x="565423" y="1406922"/>
                </a:lnTo>
                <a:lnTo>
                  <a:pt x="575746" y="1404938"/>
                </a:lnTo>
                <a:lnTo>
                  <a:pt x="578923" y="1404541"/>
                </a:lnTo>
                <a:lnTo>
                  <a:pt x="582497" y="1402954"/>
                </a:lnTo>
                <a:lnTo>
                  <a:pt x="586467" y="1401366"/>
                </a:lnTo>
                <a:lnTo>
                  <a:pt x="590041" y="1398985"/>
                </a:lnTo>
                <a:lnTo>
                  <a:pt x="594012" y="1395810"/>
                </a:lnTo>
                <a:lnTo>
                  <a:pt x="597585" y="1392635"/>
                </a:lnTo>
                <a:lnTo>
                  <a:pt x="601556" y="1389460"/>
                </a:lnTo>
                <a:lnTo>
                  <a:pt x="604335" y="1385491"/>
                </a:lnTo>
                <a:lnTo>
                  <a:pt x="609894" y="1379141"/>
                </a:lnTo>
                <a:lnTo>
                  <a:pt x="614659" y="1372394"/>
                </a:lnTo>
                <a:lnTo>
                  <a:pt x="619424" y="1365647"/>
                </a:lnTo>
                <a:lnTo>
                  <a:pt x="623394" y="1358900"/>
                </a:lnTo>
                <a:lnTo>
                  <a:pt x="627762" y="1352154"/>
                </a:lnTo>
                <a:lnTo>
                  <a:pt x="631336" y="1344613"/>
                </a:lnTo>
                <a:lnTo>
                  <a:pt x="634512" y="1337469"/>
                </a:lnTo>
                <a:lnTo>
                  <a:pt x="637292" y="1330325"/>
                </a:lnTo>
                <a:lnTo>
                  <a:pt x="640071" y="1323182"/>
                </a:lnTo>
                <a:lnTo>
                  <a:pt x="642057" y="1315244"/>
                </a:lnTo>
                <a:lnTo>
                  <a:pt x="644042" y="1307704"/>
                </a:lnTo>
                <a:lnTo>
                  <a:pt x="645233" y="1299766"/>
                </a:lnTo>
                <a:lnTo>
                  <a:pt x="646424" y="1291829"/>
                </a:lnTo>
                <a:lnTo>
                  <a:pt x="647218" y="1283891"/>
                </a:lnTo>
                <a:lnTo>
                  <a:pt x="647616" y="1275557"/>
                </a:lnTo>
                <a:lnTo>
                  <a:pt x="648013" y="1267619"/>
                </a:lnTo>
                <a:lnTo>
                  <a:pt x="647616" y="1259682"/>
                </a:lnTo>
                <a:lnTo>
                  <a:pt x="647218" y="1252538"/>
                </a:lnTo>
                <a:lnTo>
                  <a:pt x="646424" y="1245394"/>
                </a:lnTo>
                <a:lnTo>
                  <a:pt x="645233" y="1237457"/>
                </a:lnTo>
                <a:lnTo>
                  <a:pt x="466951" y="280988"/>
                </a:lnTo>
                <a:lnTo>
                  <a:pt x="465362" y="271463"/>
                </a:lnTo>
                <a:lnTo>
                  <a:pt x="464568" y="263128"/>
                </a:lnTo>
                <a:lnTo>
                  <a:pt x="464568" y="254397"/>
                </a:lnTo>
                <a:lnTo>
                  <a:pt x="464965" y="246857"/>
                </a:lnTo>
                <a:lnTo>
                  <a:pt x="465759" y="239316"/>
                </a:lnTo>
                <a:lnTo>
                  <a:pt x="467348" y="232569"/>
                </a:lnTo>
                <a:lnTo>
                  <a:pt x="468936" y="225822"/>
                </a:lnTo>
                <a:lnTo>
                  <a:pt x="471318" y="219869"/>
                </a:lnTo>
                <a:lnTo>
                  <a:pt x="473701" y="214313"/>
                </a:lnTo>
                <a:lnTo>
                  <a:pt x="476480" y="209153"/>
                </a:lnTo>
                <a:lnTo>
                  <a:pt x="479657" y="204391"/>
                </a:lnTo>
                <a:lnTo>
                  <a:pt x="482833" y="199628"/>
                </a:lnTo>
                <a:lnTo>
                  <a:pt x="486407" y="195263"/>
                </a:lnTo>
                <a:lnTo>
                  <a:pt x="490775" y="191691"/>
                </a:lnTo>
                <a:lnTo>
                  <a:pt x="494348" y="188119"/>
                </a:lnTo>
                <a:lnTo>
                  <a:pt x="498319" y="184944"/>
                </a:lnTo>
                <a:lnTo>
                  <a:pt x="502289" y="182166"/>
                </a:lnTo>
                <a:lnTo>
                  <a:pt x="506657" y="179785"/>
                </a:lnTo>
                <a:lnTo>
                  <a:pt x="514201" y="175419"/>
                </a:lnTo>
                <a:lnTo>
                  <a:pt x="522143" y="171450"/>
                </a:lnTo>
                <a:lnTo>
                  <a:pt x="528893" y="169069"/>
                </a:lnTo>
                <a:lnTo>
                  <a:pt x="534849" y="167482"/>
                </a:lnTo>
                <a:lnTo>
                  <a:pt x="539614" y="166291"/>
                </a:lnTo>
                <a:lnTo>
                  <a:pt x="543981" y="165497"/>
                </a:lnTo>
                <a:lnTo>
                  <a:pt x="552320" y="163910"/>
                </a:lnTo>
                <a:lnTo>
                  <a:pt x="561055" y="162719"/>
                </a:lnTo>
                <a:lnTo>
                  <a:pt x="569393" y="162322"/>
                </a:lnTo>
                <a:lnTo>
                  <a:pt x="577732" y="161925"/>
                </a:lnTo>
                <a:close/>
                <a:moveTo>
                  <a:pt x="576263" y="0"/>
                </a:moveTo>
                <a:lnTo>
                  <a:pt x="594539" y="397"/>
                </a:lnTo>
                <a:lnTo>
                  <a:pt x="612419" y="1589"/>
                </a:lnTo>
                <a:lnTo>
                  <a:pt x="630298" y="3973"/>
                </a:lnTo>
                <a:lnTo>
                  <a:pt x="647780" y="7151"/>
                </a:lnTo>
                <a:lnTo>
                  <a:pt x="664864" y="10727"/>
                </a:lnTo>
                <a:lnTo>
                  <a:pt x="681551" y="15098"/>
                </a:lnTo>
                <a:lnTo>
                  <a:pt x="697841" y="20263"/>
                </a:lnTo>
                <a:lnTo>
                  <a:pt x="714131" y="26620"/>
                </a:lnTo>
                <a:lnTo>
                  <a:pt x="729626" y="33374"/>
                </a:lnTo>
                <a:lnTo>
                  <a:pt x="745122" y="41321"/>
                </a:lnTo>
                <a:lnTo>
                  <a:pt x="759822" y="50062"/>
                </a:lnTo>
                <a:lnTo>
                  <a:pt x="774920" y="59200"/>
                </a:lnTo>
                <a:lnTo>
                  <a:pt x="788826" y="69530"/>
                </a:lnTo>
                <a:lnTo>
                  <a:pt x="803130" y="80655"/>
                </a:lnTo>
                <a:lnTo>
                  <a:pt x="816638" y="92575"/>
                </a:lnTo>
                <a:lnTo>
                  <a:pt x="830147" y="105289"/>
                </a:lnTo>
                <a:lnTo>
                  <a:pt x="842464" y="118798"/>
                </a:lnTo>
                <a:lnTo>
                  <a:pt x="854780" y="132307"/>
                </a:lnTo>
                <a:lnTo>
                  <a:pt x="865508" y="146610"/>
                </a:lnTo>
                <a:lnTo>
                  <a:pt x="876235" y="160516"/>
                </a:lnTo>
                <a:lnTo>
                  <a:pt x="885374" y="175615"/>
                </a:lnTo>
                <a:lnTo>
                  <a:pt x="894115" y="190315"/>
                </a:lnTo>
                <a:lnTo>
                  <a:pt x="901664" y="205811"/>
                </a:lnTo>
                <a:lnTo>
                  <a:pt x="908815" y="221306"/>
                </a:lnTo>
                <a:lnTo>
                  <a:pt x="915172" y="237596"/>
                </a:lnTo>
                <a:lnTo>
                  <a:pt x="920337" y="253886"/>
                </a:lnTo>
                <a:lnTo>
                  <a:pt x="924708" y="270574"/>
                </a:lnTo>
                <a:lnTo>
                  <a:pt x="928284" y="287658"/>
                </a:lnTo>
                <a:lnTo>
                  <a:pt x="931462" y="304743"/>
                </a:lnTo>
                <a:lnTo>
                  <a:pt x="933449" y="322622"/>
                </a:lnTo>
                <a:lnTo>
                  <a:pt x="934641" y="340502"/>
                </a:lnTo>
                <a:lnTo>
                  <a:pt x="935038" y="359175"/>
                </a:lnTo>
                <a:lnTo>
                  <a:pt x="934641" y="377452"/>
                </a:lnTo>
                <a:lnTo>
                  <a:pt x="933449" y="395331"/>
                </a:lnTo>
                <a:lnTo>
                  <a:pt x="931462" y="413211"/>
                </a:lnTo>
                <a:lnTo>
                  <a:pt x="928284" y="430693"/>
                </a:lnTo>
                <a:lnTo>
                  <a:pt x="924708" y="447777"/>
                </a:lnTo>
                <a:lnTo>
                  <a:pt x="920337" y="464465"/>
                </a:lnTo>
                <a:lnTo>
                  <a:pt x="915172" y="480755"/>
                </a:lnTo>
                <a:lnTo>
                  <a:pt x="908815" y="496647"/>
                </a:lnTo>
                <a:lnTo>
                  <a:pt x="901664" y="512540"/>
                </a:lnTo>
                <a:lnTo>
                  <a:pt x="894115" y="527638"/>
                </a:lnTo>
                <a:lnTo>
                  <a:pt x="885374" y="543134"/>
                </a:lnTo>
                <a:lnTo>
                  <a:pt x="876235" y="557437"/>
                </a:lnTo>
                <a:lnTo>
                  <a:pt x="865508" y="572138"/>
                </a:lnTo>
                <a:lnTo>
                  <a:pt x="854780" y="585647"/>
                </a:lnTo>
                <a:lnTo>
                  <a:pt x="842464" y="599553"/>
                </a:lnTo>
                <a:lnTo>
                  <a:pt x="830147" y="612664"/>
                </a:lnTo>
                <a:lnTo>
                  <a:pt x="830147" y="613061"/>
                </a:lnTo>
                <a:lnTo>
                  <a:pt x="822201" y="620611"/>
                </a:lnTo>
                <a:lnTo>
                  <a:pt x="813857" y="628160"/>
                </a:lnTo>
                <a:lnTo>
                  <a:pt x="805911" y="634914"/>
                </a:lnTo>
                <a:lnTo>
                  <a:pt x="797964" y="641668"/>
                </a:lnTo>
                <a:lnTo>
                  <a:pt x="791607" y="619419"/>
                </a:lnTo>
                <a:lnTo>
                  <a:pt x="785250" y="597963"/>
                </a:lnTo>
                <a:lnTo>
                  <a:pt x="778496" y="576111"/>
                </a:lnTo>
                <a:lnTo>
                  <a:pt x="771344" y="553861"/>
                </a:lnTo>
                <a:lnTo>
                  <a:pt x="780880" y="543928"/>
                </a:lnTo>
                <a:lnTo>
                  <a:pt x="790018" y="533201"/>
                </a:lnTo>
                <a:lnTo>
                  <a:pt x="798759" y="522473"/>
                </a:lnTo>
                <a:lnTo>
                  <a:pt x="806705" y="511745"/>
                </a:lnTo>
                <a:lnTo>
                  <a:pt x="813857" y="500223"/>
                </a:lnTo>
                <a:lnTo>
                  <a:pt x="820611" y="488701"/>
                </a:lnTo>
                <a:lnTo>
                  <a:pt x="826571" y="476782"/>
                </a:lnTo>
                <a:lnTo>
                  <a:pt x="831736" y="464862"/>
                </a:lnTo>
                <a:lnTo>
                  <a:pt x="836504" y="452545"/>
                </a:lnTo>
                <a:lnTo>
                  <a:pt x="840477" y="439831"/>
                </a:lnTo>
                <a:lnTo>
                  <a:pt x="844053" y="427117"/>
                </a:lnTo>
                <a:lnTo>
                  <a:pt x="846834" y="414005"/>
                </a:lnTo>
                <a:lnTo>
                  <a:pt x="849218" y="400894"/>
                </a:lnTo>
                <a:lnTo>
                  <a:pt x="850807" y="386988"/>
                </a:lnTo>
                <a:lnTo>
                  <a:pt x="851602" y="373479"/>
                </a:lnTo>
                <a:lnTo>
                  <a:pt x="851999" y="359175"/>
                </a:lnTo>
                <a:lnTo>
                  <a:pt x="851602" y="344872"/>
                </a:lnTo>
                <a:lnTo>
                  <a:pt x="850807" y="330966"/>
                </a:lnTo>
                <a:lnTo>
                  <a:pt x="849218" y="317457"/>
                </a:lnTo>
                <a:lnTo>
                  <a:pt x="846834" y="303948"/>
                </a:lnTo>
                <a:lnTo>
                  <a:pt x="844053" y="291234"/>
                </a:lnTo>
                <a:lnTo>
                  <a:pt x="840477" y="278123"/>
                </a:lnTo>
                <a:lnTo>
                  <a:pt x="836504" y="265806"/>
                </a:lnTo>
                <a:lnTo>
                  <a:pt x="831736" y="253092"/>
                </a:lnTo>
                <a:lnTo>
                  <a:pt x="826571" y="241172"/>
                </a:lnTo>
                <a:lnTo>
                  <a:pt x="820611" y="229253"/>
                </a:lnTo>
                <a:lnTo>
                  <a:pt x="813460" y="217730"/>
                </a:lnTo>
                <a:lnTo>
                  <a:pt x="806308" y="206605"/>
                </a:lnTo>
                <a:lnTo>
                  <a:pt x="798759" y="195481"/>
                </a:lnTo>
                <a:lnTo>
                  <a:pt x="789621" y="185150"/>
                </a:lnTo>
                <a:lnTo>
                  <a:pt x="780880" y="174820"/>
                </a:lnTo>
                <a:lnTo>
                  <a:pt x="770947" y="164092"/>
                </a:lnTo>
                <a:lnTo>
                  <a:pt x="760617" y="154556"/>
                </a:lnTo>
                <a:lnTo>
                  <a:pt x="750287" y="145021"/>
                </a:lnTo>
                <a:lnTo>
                  <a:pt x="739559" y="136677"/>
                </a:lnTo>
                <a:lnTo>
                  <a:pt x="728434" y="129128"/>
                </a:lnTo>
                <a:lnTo>
                  <a:pt x="717310" y="121976"/>
                </a:lnTo>
                <a:lnTo>
                  <a:pt x="705788" y="114825"/>
                </a:lnTo>
                <a:lnTo>
                  <a:pt x="693868" y="108865"/>
                </a:lnTo>
                <a:lnTo>
                  <a:pt x="682346" y="103700"/>
                </a:lnTo>
                <a:lnTo>
                  <a:pt x="669632" y="98932"/>
                </a:lnTo>
                <a:lnTo>
                  <a:pt x="657315" y="94959"/>
                </a:lnTo>
                <a:lnTo>
                  <a:pt x="644204" y="91383"/>
                </a:lnTo>
                <a:lnTo>
                  <a:pt x="631490" y="88204"/>
                </a:lnTo>
                <a:lnTo>
                  <a:pt x="617584" y="86218"/>
                </a:lnTo>
                <a:lnTo>
                  <a:pt x="604472" y="84628"/>
                </a:lnTo>
                <a:lnTo>
                  <a:pt x="590169" y="83436"/>
                </a:lnTo>
                <a:lnTo>
                  <a:pt x="576263" y="83436"/>
                </a:lnTo>
                <a:lnTo>
                  <a:pt x="561960" y="83436"/>
                </a:lnTo>
                <a:lnTo>
                  <a:pt x="548451" y="84628"/>
                </a:lnTo>
                <a:lnTo>
                  <a:pt x="534545" y="86218"/>
                </a:lnTo>
                <a:lnTo>
                  <a:pt x="521434" y="88204"/>
                </a:lnTo>
                <a:lnTo>
                  <a:pt x="507925" y="91383"/>
                </a:lnTo>
                <a:lnTo>
                  <a:pt x="495211" y="94959"/>
                </a:lnTo>
                <a:lnTo>
                  <a:pt x="482497" y="98932"/>
                </a:lnTo>
                <a:lnTo>
                  <a:pt x="470578" y="103700"/>
                </a:lnTo>
                <a:lnTo>
                  <a:pt x="458658" y="108865"/>
                </a:lnTo>
                <a:lnTo>
                  <a:pt x="446341" y="114825"/>
                </a:lnTo>
                <a:lnTo>
                  <a:pt x="435217" y="121976"/>
                </a:lnTo>
                <a:lnTo>
                  <a:pt x="423694" y="129128"/>
                </a:lnTo>
                <a:lnTo>
                  <a:pt x="412967" y="136677"/>
                </a:lnTo>
                <a:lnTo>
                  <a:pt x="401842" y="145021"/>
                </a:lnTo>
                <a:lnTo>
                  <a:pt x="391512" y="154556"/>
                </a:lnTo>
                <a:lnTo>
                  <a:pt x="381579" y="164092"/>
                </a:lnTo>
                <a:lnTo>
                  <a:pt x="381182" y="164092"/>
                </a:lnTo>
                <a:lnTo>
                  <a:pt x="371249" y="174820"/>
                </a:lnTo>
                <a:lnTo>
                  <a:pt x="362111" y="185150"/>
                </a:lnTo>
                <a:lnTo>
                  <a:pt x="353767" y="195481"/>
                </a:lnTo>
                <a:lnTo>
                  <a:pt x="345821" y="207003"/>
                </a:lnTo>
                <a:lnTo>
                  <a:pt x="338669" y="218128"/>
                </a:lnTo>
                <a:lnTo>
                  <a:pt x="331915" y="229253"/>
                </a:lnTo>
                <a:lnTo>
                  <a:pt x="325955" y="241172"/>
                </a:lnTo>
                <a:lnTo>
                  <a:pt x="320790" y="253092"/>
                </a:lnTo>
                <a:lnTo>
                  <a:pt x="315625" y="265806"/>
                </a:lnTo>
                <a:lnTo>
                  <a:pt x="311652" y="278123"/>
                </a:lnTo>
                <a:lnTo>
                  <a:pt x="308473" y="291234"/>
                </a:lnTo>
                <a:lnTo>
                  <a:pt x="305692" y="303948"/>
                </a:lnTo>
                <a:lnTo>
                  <a:pt x="303308" y="317457"/>
                </a:lnTo>
                <a:lnTo>
                  <a:pt x="301719" y="330966"/>
                </a:lnTo>
                <a:lnTo>
                  <a:pt x="300924" y="345269"/>
                </a:lnTo>
                <a:lnTo>
                  <a:pt x="300527" y="359175"/>
                </a:lnTo>
                <a:lnTo>
                  <a:pt x="300924" y="373479"/>
                </a:lnTo>
                <a:lnTo>
                  <a:pt x="301719" y="386988"/>
                </a:lnTo>
                <a:lnTo>
                  <a:pt x="303308" y="400894"/>
                </a:lnTo>
                <a:lnTo>
                  <a:pt x="305692" y="414005"/>
                </a:lnTo>
                <a:lnTo>
                  <a:pt x="308473" y="427514"/>
                </a:lnTo>
                <a:lnTo>
                  <a:pt x="311652" y="440228"/>
                </a:lnTo>
                <a:lnTo>
                  <a:pt x="315625" y="452545"/>
                </a:lnTo>
                <a:lnTo>
                  <a:pt x="320790" y="464862"/>
                </a:lnTo>
                <a:lnTo>
                  <a:pt x="325955" y="476782"/>
                </a:lnTo>
                <a:lnTo>
                  <a:pt x="331915" y="489098"/>
                </a:lnTo>
                <a:lnTo>
                  <a:pt x="338669" y="500223"/>
                </a:lnTo>
                <a:lnTo>
                  <a:pt x="345821" y="511745"/>
                </a:lnTo>
                <a:lnTo>
                  <a:pt x="353767" y="522870"/>
                </a:lnTo>
                <a:lnTo>
                  <a:pt x="362111" y="533201"/>
                </a:lnTo>
                <a:lnTo>
                  <a:pt x="371249" y="543928"/>
                </a:lnTo>
                <a:lnTo>
                  <a:pt x="381182" y="554258"/>
                </a:lnTo>
                <a:lnTo>
                  <a:pt x="387539" y="560218"/>
                </a:lnTo>
                <a:lnTo>
                  <a:pt x="393896" y="566575"/>
                </a:lnTo>
                <a:lnTo>
                  <a:pt x="400650" y="572138"/>
                </a:lnTo>
                <a:lnTo>
                  <a:pt x="407405" y="577700"/>
                </a:lnTo>
                <a:lnTo>
                  <a:pt x="414159" y="582468"/>
                </a:lnTo>
                <a:lnTo>
                  <a:pt x="420913" y="587633"/>
                </a:lnTo>
                <a:lnTo>
                  <a:pt x="428065" y="592401"/>
                </a:lnTo>
                <a:lnTo>
                  <a:pt x="435614" y="597169"/>
                </a:lnTo>
                <a:lnTo>
                  <a:pt x="442368" y="601142"/>
                </a:lnTo>
                <a:lnTo>
                  <a:pt x="449917" y="605115"/>
                </a:lnTo>
                <a:lnTo>
                  <a:pt x="457069" y="608691"/>
                </a:lnTo>
                <a:lnTo>
                  <a:pt x="465015" y="612267"/>
                </a:lnTo>
                <a:lnTo>
                  <a:pt x="472564" y="615445"/>
                </a:lnTo>
                <a:lnTo>
                  <a:pt x="480113" y="618227"/>
                </a:lnTo>
                <a:lnTo>
                  <a:pt x="488457" y="621008"/>
                </a:lnTo>
                <a:lnTo>
                  <a:pt x="496403" y="623789"/>
                </a:lnTo>
                <a:lnTo>
                  <a:pt x="498787" y="634914"/>
                </a:lnTo>
                <a:lnTo>
                  <a:pt x="501171" y="645642"/>
                </a:lnTo>
                <a:lnTo>
                  <a:pt x="505541" y="667891"/>
                </a:lnTo>
                <a:lnTo>
                  <a:pt x="508720" y="690141"/>
                </a:lnTo>
                <a:lnTo>
                  <a:pt x="511501" y="712788"/>
                </a:lnTo>
                <a:lnTo>
                  <a:pt x="498390" y="710404"/>
                </a:lnTo>
                <a:lnTo>
                  <a:pt x="484881" y="707226"/>
                </a:lnTo>
                <a:lnTo>
                  <a:pt x="472167" y="703253"/>
                </a:lnTo>
                <a:lnTo>
                  <a:pt x="459453" y="699279"/>
                </a:lnTo>
                <a:lnTo>
                  <a:pt x="446739" y="694909"/>
                </a:lnTo>
                <a:lnTo>
                  <a:pt x="434819" y="690141"/>
                </a:lnTo>
                <a:lnTo>
                  <a:pt x="422503" y="684579"/>
                </a:lnTo>
                <a:lnTo>
                  <a:pt x="410583" y="678619"/>
                </a:lnTo>
                <a:lnTo>
                  <a:pt x="398664" y="671864"/>
                </a:lnTo>
                <a:lnTo>
                  <a:pt x="387142" y="665110"/>
                </a:lnTo>
                <a:lnTo>
                  <a:pt x="376017" y="657561"/>
                </a:lnTo>
                <a:lnTo>
                  <a:pt x="364892" y="649615"/>
                </a:lnTo>
                <a:lnTo>
                  <a:pt x="354164" y="641271"/>
                </a:lnTo>
                <a:lnTo>
                  <a:pt x="343040" y="632133"/>
                </a:lnTo>
                <a:lnTo>
                  <a:pt x="332709" y="622994"/>
                </a:lnTo>
                <a:lnTo>
                  <a:pt x="322379" y="612664"/>
                </a:lnTo>
                <a:lnTo>
                  <a:pt x="309665" y="599553"/>
                </a:lnTo>
                <a:lnTo>
                  <a:pt x="297746" y="585647"/>
                </a:lnTo>
                <a:lnTo>
                  <a:pt x="286621" y="572138"/>
                </a:lnTo>
                <a:lnTo>
                  <a:pt x="276291" y="557437"/>
                </a:lnTo>
                <a:lnTo>
                  <a:pt x="267153" y="543134"/>
                </a:lnTo>
                <a:lnTo>
                  <a:pt x="258412" y="527638"/>
                </a:lnTo>
                <a:lnTo>
                  <a:pt x="250465" y="512540"/>
                </a:lnTo>
                <a:lnTo>
                  <a:pt x="243711" y="496647"/>
                </a:lnTo>
                <a:lnTo>
                  <a:pt x="237751" y="480755"/>
                </a:lnTo>
                <a:lnTo>
                  <a:pt x="231792" y="464465"/>
                </a:lnTo>
                <a:lnTo>
                  <a:pt x="227421" y="447777"/>
                </a:lnTo>
                <a:lnTo>
                  <a:pt x="223845" y="430693"/>
                </a:lnTo>
                <a:lnTo>
                  <a:pt x="221064" y="413211"/>
                </a:lnTo>
                <a:lnTo>
                  <a:pt x="219078" y="395331"/>
                </a:lnTo>
                <a:lnTo>
                  <a:pt x="217886" y="377452"/>
                </a:lnTo>
                <a:lnTo>
                  <a:pt x="217488" y="359175"/>
                </a:lnTo>
                <a:lnTo>
                  <a:pt x="217886" y="340502"/>
                </a:lnTo>
                <a:lnTo>
                  <a:pt x="219078" y="322622"/>
                </a:lnTo>
                <a:lnTo>
                  <a:pt x="221064" y="304743"/>
                </a:lnTo>
                <a:lnTo>
                  <a:pt x="223845" y="287658"/>
                </a:lnTo>
                <a:lnTo>
                  <a:pt x="227421" y="270574"/>
                </a:lnTo>
                <a:lnTo>
                  <a:pt x="231792" y="253886"/>
                </a:lnTo>
                <a:lnTo>
                  <a:pt x="237751" y="237596"/>
                </a:lnTo>
                <a:lnTo>
                  <a:pt x="243711" y="221306"/>
                </a:lnTo>
                <a:lnTo>
                  <a:pt x="250465" y="205811"/>
                </a:lnTo>
                <a:lnTo>
                  <a:pt x="258412" y="190315"/>
                </a:lnTo>
                <a:lnTo>
                  <a:pt x="267153" y="175615"/>
                </a:lnTo>
                <a:lnTo>
                  <a:pt x="276291" y="160516"/>
                </a:lnTo>
                <a:lnTo>
                  <a:pt x="286621" y="146610"/>
                </a:lnTo>
                <a:lnTo>
                  <a:pt x="297746" y="132307"/>
                </a:lnTo>
                <a:lnTo>
                  <a:pt x="309665" y="118798"/>
                </a:lnTo>
                <a:lnTo>
                  <a:pt x="322379" y="105289"/>
                </a:lnTo>
                <a:lnTo>
                  <a:pt x="335491" y="92575"/>
                </a:lnTo>
                <a:lnTo>
                  <a:pt x="349397" y="80655"/>
                </a:lnTo>
                <a:lnTo>
                  <a:pt x="363303" y="69530"/>
                </a:lnTo>
                <a:lnTo>
                  <a:pt x="378003" y="59200"/>
                </a:lnTo>
                <a:lnTo>
                  <a:pt x="392307" y="50062"/>
                </a:lnTo>
                <a:lnTo>
                  <a:pt x="407405" y="41321"/>
                </a:lnTo>
                <a:lnTo>
                  <a:pt x="422900" y="33374"/>
                </a:lnTo>
                <a:lnTo>
                  <a:pt x="438395" y="26620"/>
                </a:lnTo>
                <a:lnTo>
                  <a:pt x="454288" y="20263"/>
                </a:lnTo>
                <a:lnTo>
                  <a:pt x="470975" y="15098"/>
                </a:lnTo>
                <a:lnTo>
                  <a:pt x="487662" y="10727"/>
                </a:lnTo>
                <a:lnTo>
                  <a:pt x="504747" y="7151"/>
                </a:lnTo>
                <a:lnTo>
                  <a:pt x="522228" y="3973"/>
                </a:lnTo>
                <a:lnTo>
                  <a:pt x="539710" y="1589"/>
                </a:lnTo>
                <a:lnTo>
                  <a:pt x="557589" y="397"/>
                </a:lnTo>
                <a:lnTo>
                  <a:pt x="57626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5" name="椭圆 24"/>
          <p:cNvSpPr/>
          <p:nvPr/>
        </p:nvSpPr>
        <p:spPr bwMode="auto">
          <a:xfrm flipH="1">
            <a:off x="6513240" y="3727405"/>
            <a:ext cx="267286" cy="267286"/>
          </a:xfrm>
          <a:prstGeom prst="ellipse">
            <a:avLst/>
          </a:prstGeom>
          <a:solidFill>
            <a:schemeClr val="bg1"/>
          </a:solidFill>
          <a:ln w="25400">
            <a:solidFill>
              <a:srgbClr val="FF0000"/>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en-US" altLang="zh-CN" sz="1800" b="1" i="0" u="none" strike="noStrike" cap="none" normalizeH="0" baseline="0" dirty="0" smtClean="0">
                <a:ln>
                  <a:noFill/>
                </a:ln>
                <a:solidFill>
                  <a:srgbClr val="FF0000"/>
                </a:solidFill>
                <a:effectLst/>
                <a:latin typeface="Arial" charset="0"/>
                <a:ea typeface="宋体" charset="-122"/>
              </a:rPr>
              <a:t>1</a:t>
            </a:r>
            <a:endParaRPr kumimoji="0" lang="zh-CN" altLang="en-US" sz="1800" b="1" i="0" u="none" strike="noStrike" cap="none" normalizeH="0" baseline="0" dirty="0" smtClean="0">
              <a:ln>
                <a:noFill/>
              </a:ln>
              <a:solidFill>
                <a:srgbClr val="FF0000"/>
              </a:solidFill>
              <a:effectLst/>
              <a:latin typeface="Arial" charset="0"/>
              <a:ea typeface="宋体" charset="-122"/>
            </a:endParaRPr>
          </a:p>
        </p:txBody>
      </p:sp>
      <p:sp>
        <p:nvSpPr>
          <p:cNvPr id="26" name="椭圆 25"/>
          <p:cNvSpPr/>
          <p:nvPr/>
        </p:nvSpPr>
        <p:spPr bwMode="auto">
          <a:xfrm flipH="1">
            <a:off x="2794005" y="4401532"/>
            <a:ext cx="267286" cy="267286"/>
          </a:xfrm>
          <a:prstGeom prst="ellipse">
            <a:avLst/>
          </a:prstGeom>
          <a:solidFill>
            <a:schemeClr val="bg1"/>
          </a:solidFill>
          <a:ln w="25400">
            <a:solidFill>
              <a:srgbClr val="FF0000"/>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en-US" altLang="zh-CN" sz="1800" b="1" i="0" u="none" strike="noStrike" cap="none" normalizeH="0" baseline="0" dirty="0" smtClean="0">
                <a:ln>
                  <a:noFill/>
                </a:ln>
                <a:solidFill>
                  <a:srgbClr val="FF0000"/>
                </a:solidFill>
                <a:effectLst/>
                <a:latin typeface="Arial" charset="0"/>
                <a:ea typeface="宋体" charset="-122"/>
              </a:rPr>
              <a:t>3</a:t>
            </a:r>
            <a:endParaRPr kumimoji="0" lang="zh-CN" altLang="en-US" sz="1800" b="1" i="0" u="none" strike="noStrike" cap="none" normalizeH="0" baseline="0" dirty="0" smtClean="0">
              <a:ln>
                <a:noFill/>
              </a:ln>
              <a:solidFill>
                <a:srgbClr val="FF0000"/>
              </a:solidFill>
              <a:effectLst/>
              <a:latin typeface="Arial" charset="0"/>
              <a:ea typeface="宋体" charset="-122"/>
            </a:endParaRPr>
          </a:p>
        </p:txBody>
      </p:sp>
      <p:sp>
        <p:nvSpPr>
          <p:cNvPr id="34" name="椭圆 33"/>
          <p:cNvSpPr/>
          <p:nvPr/>
        </p:nvSpPr>
        <p:spPr bwMode="auto">
          <a:xfrm flipH="1">
            <a:off x="1820622" y="5365524"/>
            <a:ext cx="267286" cy="267286"/>
          </a:xfrm>
          <a:prstGeom prst="ellipse">
            <a:avLst/>
          </a:prstGeom>
          <a:solidFill>
            <a:schemeClr val="bg1"/>
          </a:solidFill>
          <a:ln w="25400">
            <a:solidFill>
              <a:srgbClr val="FF0000"/>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en-US" altLang="zh-CN" sz="1800" b="1" i="0" u="none" strike="noStrike" cap="none" normalizeH="0" baseline="0" dirty="0" smtClean="0">
                <a:ln>
                  <a:noFill/>
                </a:ln>
                <a:solidFill>
                  <a:srgbClr val="FF0000"/>
                </a:solidFill>
                <a:effectLst/>
                <a:latin typeface="Arial" charset="0"/>
                <a:ea typeface="宋体" charset="-122"/>
              </a:rPr>
              <a:t>4</a:t>
            </a:r>
            <a:endParaRPr kumimoji="0" lang="zh-CN" altLang="en-US" sz="1800" b="1" i="0" u="none" strike="noStrike" cap="none" normalizeH="0" baseline="0" dirty="0" smtClean="0">
              <a:ln>
                <a:noFill/>
              </a:ln>
              <a:solidFill>
                <a:srgbClr val="FF0000"/>
              </a:solidFill>
              <a:effectLst/>
              <a:latin typeface="Arial" charset="0"/>
              <a:ea typeface="宋体" charset="-122"/>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0216" y="2490827"/>
            <a:ext cx="3456384" cy="1516306"/>
          </a:xfrm>
          <a:prstGeom prst="rect">
            <a:avLst/>
          </a:prstGeom>
          <a:ln>
            <a:solidFill>
              <a:schemeClr val="tx1"/>
            </a:solidFill>
            <a:prstDash val="lgDash"/>
          </a:ln>
        </p:spPr>
      </p:pic>
      <p:cxnSp>
        <p:nvCxnSpPr>
          <p:cNvPr id="35" name="直接箭头连接符 34"/>
          <p:cNvCxnSpPr/>
          <p:nvPr/>
        </p:nvCxnSpPr>
        <p:spPr>
          <a:xfrm flipV="1">
            <a:off x="7536160" y="3501008"/>
            <a:ext cx="576064" cy="22639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bwMode="auto">
          <a:xfrm>
            <a:off x="9120336" y="3307649"/>
            <a:ext cx="216024" cy="216024"/>
          </a:xfrm>
          <a:prstGeom prst="rect">
            <a:avLst/>
          </a:prstGeom>
          <a:noFill/>
          <a:ln w="28575">
            <a:solidFill>
              <a:srgbClr val="FF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36" name="矩形 35"/>
          <p:cNvSpPr/>
          <p:nvPr/>
        </p:nvSpPr>
        <p:spPr bwMode="auto">
          <a:xfrm>
            <a:off x="9717240" y="3704652"/>
            <a:ext cx="576064" cy="290039"/>
          </a:xfrm>
          <a:prstGeom prst="rect">
            <a:avLst/>
          </a:prstGeom>
          <a:noFill/>
          <a:ln w="28575">
            <a:solidFill>
              <a:srgbClr val="FF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37" name="椭圆 36"/>
          <p:cNvSpPr/>
          <p:nvPr/>
        </p:nvSpPr>
        <p:spPr bwMode="auto">
          <a:xfrm flipH="1">
            <a:off x="10149194" y="3538168"/>
            <a:ext cx="267286" cy="267286"/>
          </a:xfrm>
          <a:prstGeom prst="ellipse">
            <a:avLst/>
          </a:prstGeom>
          <a:solidFill>
            <a:schemeClr val="bg1"/>
          </a:solidFill>
          <a:ln w="25400">
            <a:solidFill>
              <a:srgbClr val="FF0000"/>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en-US" altLang="zh-CN" sz="1800" b="1" i="0" u="none" strike="noStrike" cap="none" normalizeH="0" baseline="0" dirty="0" smtClean="0">
                <a:ln>
                  <a:noFill/>
                </a:ln>
                <a:solidFill>
                  <a:srgbClr val="FF0000"/>
                </a:solidFill>
                <a:effectLst/>
                <a:latin typeface="Arial" charset="0"/>
                <a:ea typeface="宋体" charset="-122"/>
              </a:rPr>
              <a:t>2</a:t>
            </a:r>
            <a:endParaRPr kumimoji="0" lang="zh-CN" altLang="en-US" sz="1800" b="1" i="0" u="none" strike="noStrike" cap="none" normalizeH="0" baseline="0" dirty="0" smtClean="0">
              <a:ln>
                <a:noFill/>
              </a:ln>
              <a:solidFill>
                <a:srgbClr val="FF0000"/>
              </a:solidFill>
              <a:effectLst/>
              <a:latin typeface="Arial" charset="0"/>
              <a:ea typeface="宋体" charset="-122"/>
            </a:endParaRPr>
          </a:p>
        </p:txBody>
      </p:sp>
      <p:sp>
        <p:nvSpPr>
          <p:cNvPr id="17" name="MH_Number_5">
            <a:hlinkClick r:id="" action="ppaction://noaction"/>
          </p:cNvPr>
          <p:cNvSpPr>
            <a:spLocks/>
          </p:cNvSpPr>
          <p:nvPr>
            <p:custDataLst>
              <p:tags r:id="rId1"/>
            </p:custDataLst>
          </p:nvPr>
        </p:nvSpPr>
        <p:spPr bwMode="auto">
          <a:xfrm>
            <a:off x="-17404" y="0"/>
            <a:ext cx="726712" cy="469221"/>
          </a:xfrm>
          <a:custGeom>
            <a:avLst/>
            <a:gdLst/>
            <a:ahLst/>
            <a:cxnLst>
              <a:cxn ang="0">
                <a:pos x="211" y="73"/>
              </a:cxn>
              <a:cxn ang="0">
                <a:pos x="192" y="80"/>
              </a:cxn>
              <a:cxn ang="0">
                <a:pos x="189" y="82"/>
              </a:cxn>
              <a:cxn ang="0">
                <a:pos x="180" y="86"/>
              </a:cxn>
              <a:cxn ang="0">
                <a:pos x="172" y="85"/>
              </a:cxn>
              <a:cxn ang="0">
                <a:pos x="172" y="0"/>
              </a:cxn>
              <a:cxn ang="0">
                <a:pos x="0" y="0"/>
              </a:cxn>
              <a:cxn ang="0">
                <a:pos x="0" y="190"/>
              </a:cxn>
              <a:cxn ang="0">
                <a:pos x="172" y="190"/>
              </a:cxn>
              <a:cxn ang="0">
                <a:pos x="172" y="117"/>
              </a:cxn>
              <a:cxn ang="0">
                <a:pos x="179" y="116"/>
              </a:cxn>
              <a:cxn ang="0">
                <a:pos x="190" y="120"/>
              </a:cxn>
              <a:cxn ang="0">
                <a:pos x="211" y="128"/>
              </a:cxn>
              <a:cxn ang="0">
                <a:pos x="241" y="101"/>
              </a:cxn>
              <a:cxn ang="0">
                <a:pos x="211" y="73"/>
              </a:cxn>
            </a:cxnLst>
            <a:rect l="0" t="0" r="r" b="b"/>
            <a:pathLst>
              <a:path w="241" h="190">
                <a:moveTo>
                  <a:pt x="211" y="73"/>
                </a:moveTo>
                <a:cubicBezTo>
                  <a:pt x="204" y="73"/>
                  <a:pt x="197" y="76"/>
                  <a:pt x="192" y="80"/>
                </a:cubicBezTo>
                <a:cubicBezTo>
                  <a:pt x="191" y="81"/>
                  <a:pt x="190" y="82"/>
                  <a:pt x="189" y="82"/>
                </a:cubicBezTo>
                <a:cubicBezTo>
                  <a:pt x="187" y="84"/>
                  <a:pt x="183" y="86"/>
                  <a:pt x="180" y="86"/>
                </a:cubicBezTo>
                <a:cubicBezTo>
                  <a:pt x="176" y="86"/>
                  <a:pt x="174" y="86"/>
                  <a:pt x="172" y="85"/>
                </a:cubicBezTo>
                <a:cubicBezTo>
                  <a:pt x="172" y="0"/>
                  <a:pt x="172" y="0"/>
                  <a:pt x="172" y="0"/>
                </a:cubicBezTo>
                <a:cubicBezTo>
                  <a:pt x="0" y="0"/>
                  <a:pt x="0" y="0"/>
                  <a:pt x="0" y="0"/>
                </a:cubicBezTo>
                <a:cubicBezTo>
                  <a:pt x="0" y="190"/>
                  <a:pt x="0" y="190"/>
                  <a:pt x="0" y="190"/>
                </a:cubicBezTo>
                <a:cubicBezTo>
                  <a:pt x="172" y="190"/>
                  <a:pt x="172" y="190"/>
                  <a:pt x="172" y="190"/>
                </a:cubicBezTo>
                <a:cubicBezTo>
                  <a:pt x="172" y="117"/>
                  <a:pt x="172" y="117"/>
                  <a:pt x="172" y="117"/>
                </a:cubicBezTo>
                <a:cubicBezTo>
                  <a:pt x="175" y="116"/>
                  <a:pt x="176" y="116"/>
                  <a:pt x="179" y="116"/>
                </a:cubicBezTo>
                <a:cubicBezTo>
                  <a:pt x="183" y="116"/>
                  <a:pt x="188" y="118"/>
                  <a:pt x="190" y="120"/>
                </a:cubicBezTo>
                <a:cubicBezTo>
                  <a:pt x="192" y="122"/>
                  <a:pt x="202" y="128"/>
                  <a:pt x="211" y="128"/>
                </a:cubicBezTo>
                <a:cubicBezTo>
                  <a:pt x="228" y="128"/>
                  <a:pt x="241" y="116"/>
                  <a:pt x="241" y="101"/>
                </a:cubicBezTo>
                <a:cubicBezTo>
                  <a:pt x="241" y="86"/>
                  <a:pt x="228" y="73"/>
                  <a:pt x="211" y="73"/>
                </a:cubicBezTo>
                <a:close/>
              </a:path>
            </a:pathLst>
          </a:custGeom>
          <a:solidFill>
            <a:srgbClr val="990000"/>
          </a:solidFill>
          <a:ln w="9525">
            <a:noFill/>
            <a:round/>
            <a:headEnd/>
            <a:tailEnd/>
          </a:ln>
          <a:effectLst>
            <a:reflection blurRad="6350" stA="19000" endPos="53000" dir="5400000" sy="-100000" algn="bl" rotWithShape="0"/>
          </a:effectLst>
        </p:spPr>
        <p:txBody>
          <a:bodyPr vert="horz" wrap="square" lIns="0" tIns="0" rIns="216000" bIns="0" numCol="1" anchor="ctr" anchorCtr="1" compatLnSpc="1">
            <a:prstTxWarp prst="textNoShape">
              <a:avLst/>
            </a:prstTxWarp>
          </a:bodyPr>
          <a:lstStyle/>
          <a:p>
            <a:pPr>
              <a:defRPr/>
            </a:pPr>
            <a:r>
              <a:rPr lang="en-US" sz="2800" b="1" kern="0">
                <a:solidFill>
                  <a:srgbClr val="FFFFFF"/>
                </a:solidFill>
                <a:latin typeface="Times New Roman" panose="02020603050405020304" pitchFamily="18" charset="0"/>
                <a:ea typeface="华文细黑" panose="02010600040101010101" pitchFamily="2" charset="-122"/>
                <a:cs typeface="Times New Roman" panose="02020603050405020304" pitchFamily="18" charset="0"/>
              </a:rPr>
              <a:t>05</a:t>
            </a:r>
            <a:endParaRPr lang="ru-RU" sz="2800" b="1" kern="0" dirty="0">
              <a:solidFill>
                <a:srgbClr val="FFFFFF"/>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 name="MH_Entry_5">
            <a:hlinkClick r:id="" action="ppaction://noaction"/>
          </p:cNvPr>
          <p:cNvSpPr>
            <a:spLocks/>
          </p:cNvSpPr>
          <p:nvPr>
            <p:custDataLst>
              <p:tags r:id="rId2"/>
            </p:custDataLst>
          </p:nvPr>
        </p:nvSpPr>
        <p:spPr bwMode="auto">
          <a:xfrm>
            <a:off x="1128791" y="-13678"/>
            <a:ext cx="5350601" cy="469221"/>
          </a:xfrm>
          <a:custGeom>
            <a:avLst/>
            <a:gdLst>
              <a:gd name="connsiteX0" fmla="*/ 0 w 3383507"/>
              <a:gd name="connsiteY0" fmla="*/ 0 h 483636"/>
              <a:gd name="connsiteX1" fmla="*/ 424176 w 3383507"/>
              <a:gd name="connsiteY1" fmla="*/ 0 h 483636"/>
              <a:gd name="connsiteX2" fmla="*/ 439790 w 3383507"/>
              <a:gd name="connsiteY2" fmla="*/ 0 h 483636"/>
              <a:gd name="connsiteX3" fmla="*/ 845749 w 3383507"/>
              <a:gd name="connsiteY3" fmla="*/ 0 h 483636"/>
              <a:gd name="connsiteX4" fmla="*/ 861363 w 3383507"/>
              <a:gd name="connsiteY4" fmla="*/ 0 h 483636"/>
              <a:gd name="connsiteX5" fmla="*/ 1238697 w 3383507"/>
              <a:gd name="connsiteY5" fmla="*/ 0 h 483636"/>
              <a:gd name="connsiteX6" fmla="*/ 1285539 w 3383507"/>
              <a:gd name="connsiteY6" fmla="*/ 0 h 483636"/>
              <a:gd name="connsiteX7" fmla="*/ 1649861 w 3383507"/>
              <a:gd name="connsiteY7" fmla="*/ 0 h 483636"/>
              <a:gd name="connsiteX8" fmla="*/ 1675884 w 3383507"/>
              <a:gd name="connsiteY8" fmla="*/ 0 h 483636"/>
              <a:gd name="connsiteX9" fmla="*/ 2061025 w 3383507"/>
              <a:gd name="connsiteY9" fmla="*/ 0 h 483636"/>
              <a:gd name="connsiteX10" fmla="*/ 2089651 w 3383507"/>
              <a:gd name="connsiteY10" fmla="*/ 0 h 483636"/>
              <a:gd name="connsiteX11" fmla="*/ 2511224 w 3383507"/>
              <a:gd name="connsiteY11" fmla="*/ 0 h 483636"/>
              <a:gd name="connsiteX12" fmla="*/ 3383507 w 3383507"/>
              <a:gd name="connsiteY12" fmla="*/ 0 h 483636"/>
              <a:gd name="connsiteX13" fmla="*/ 3383507 w 3383507"/>
              <a:gd name="connsiteY13" fmla="*/ 483636 h 483636"/>
              <a:gd name="connsiteX14" fmla="*/ 2511224 w 3383507"/>
              <a:gd name="connsiteY14" fmla="*/ 483636 h 483636"/>
              <a:gd name="connsiteX15" fmla="*/ 2089651 w 3383507"/>
              <a:gd name="connsiteY15" fmla="*/ 483636 h 483636"/>
              <a:gd name="connsiteX16" fmla="*/ 2061025 w 3383507"/>
              <a:gd name="connsiteY16" fmla="*/ 483636 h 483636"/>
              <a:gd name="connsiteX17" fmla="*/ 1675884 w 3383507"/>
              <a:gd name="connsiteY17" fmla="*/ 483636 h 483636"/>
              <a:gd name="connsiteX18" fmla="*/ 1649861 w 3383507"/>
              <a:gd name="connsiteY18" fmla="*/ 483636 h 483636"/>
              <a:gd name="connsiteX19" fmla="*/ 1285539 w 3383507"/>
              <a:gd name="connsiteY19" fmla="*/ 483636 h 483636"/>
              <a:gd name="connsiteX20" fmla="*/ 1238697 w 3383507"/>
              <a:gd name="connsiteY20" fmla="*/ 483636 h 483636"/>
              <a:gd name="connsiteX21" fmla="*/ 861363 w 3383507"/>
              <a:gd name="connsiteY21" fmla="*/ 483636 h 483636"/>
              <a:gd name="connsiteX22" fmla="*/ 845749 w 3383507"/>
              <a:gd name="connsiteY22" fmla="*/ 483636 h 483636"/>
              <a:gd name="connsiteX23" fmla="*/ 439790 w 3383507"/>
              <a:gd name="connsiteY23" fmla="*/ 483636 h 483636"/>
              <a:gd name="connsiteX24" fmla="*/ 424176 w 3383507"/>
              <a:gd name="connsiteY24" fmla="*/ 483636 h 483636"/>
              <a:gd name="connsiteX25" fmla="*/ 0 w 3383507"/>
              <a:gd name="connsiteY25" fmla="*/ 483636 h 483636"/>
              <a:gd name="connsiteX26" fmla="*/ 0 w 3383507"/>
              <a:gd name="connsiteY26" fmla="*/ 305454 h 483636"/>
              <a:gd name="connsiteX27" fmla="*/ 18216 w 3383507"/>
              <a:gd name="connsiteY27" fmla="*/ 313091 h 483636"/>
              <a:gd name="connsiteX28" fmla="*/ 80672 w 3383507"/>
              <a:gd name="connsiteY28" fmla="*/ 338545 h 483636"/>
              <a:gd name="connsiteX29" fmla="*/ 169150 w 3383507"/>
              <a:gd name="connsiteY29" fmla="*/ 257091 h 483636"/>
              <a:gd name="connsiteX30" fmla="*/ 80672 w 3383507"/>
              <a:gd name="connsiteY30" fmla="*/ 175636 h 483636"/>
              <a:gd name="connsiteX31" fmla="*/ 23421 w 3383507"/>
              <a:gd name="connsiteY31" fmla="*/ 196000 h 483636"/>
              <a:gd name="connsiteX32" fmla="*/ 15614 w 3383507"/>
              <a:gd name="connsiteY32" fmla="*/ 201091 h 483636"/>
              <a:gd name="connsiteX33" fmla="*/ 0 w 3383507"/>
              <a:gd name="connsiteY33" fmla="*/ 208727 h 483636"/>
              <a:gd name="connsiteX34" fmla="*/ 0 w 3383507"/>
              <a:gd name="connsiteY34" fmla="*/ 0 h 48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383507" h="483636">
                <a:moveTo>
                  <a:pt x="0" y="0"/>
                </a:moveTo>
                <a:cubicBezTo>
                  <a:pt x="0" y="0"/>
                  <a:pt x="0" y="0"/>
                  <a:pt x="424176" y="0"/>
                </a:cubicBezTo>
                <a:cubicBezTo>
                  <a:pt x="424176" y="0"/>
                  <a:pt x="424176" y="0"/>
                  <a:pt x="439790" y="0"/>
                </a:cubicBezTo>
                <a:cubicBezTo>
                  <a:pt x="439790" y="0"/>
                  <a:pt x="439790" y="0"/>
                  <a:pt x="845749" y="0"/>
                </a:cubicBezTo>
                <a:cubicBezTo>
                  <a:pt x="845749" y="0"/>
                  <a:pt x="845749" y="0"/>
                  <a:pt x="861363" y="0"/>
                </a:cubicBezTo>
                <a:cubicBezTo>
                  <a:pt x="861363" y="0"/>
                  <a:pt x="861363" y="0"/>
                  <a:pt x="1238697" y="0"/>
                </a:cubicBezTo>
                <a:cubicBezTo>
                  <a:pt x="1238697" y="0"/>
                  <a:pt x="1238697" y="0"/>
                  <a:pt x="1285539" y="0"/>
                </a:cubicBezTo>
                <a:cubicBezTo>
                  <a:pt x="1285539" y="0"/>
                  <a:pt x="1285539" y="0"/>
                  <a:pt x="1649861" y="0"/>
                </a:cubicBezTo>
                <a:cubicBezTo>
                  <a:pt x="1649861" y="0"/>
                  <a:pt x="1649861" y="0"/>
                  <a:pt x="1675884" y="0"/>
                </a:cubicBezTo>
                <a:cubicBezTo>
                  <a:pt x="1675884" y="0"/>
                  <a:pt x="1675884" y="0"/>
                  <a:pt x="2061025" y="0"/>
                </a:cubicBezTo>
                <a:cubicBezTo>
                  <a:pt x="2061025" y="0"/>
                  <a:pt x="2061025" y="0"/>
                  <a:pt x="2089651" y="0"/>
                </a:cubicBezTo>
                <a:lnTo>
                  <a:pt x="2511224" y="0"/>
                </a:lnTo>
                <a:lnTo>
                  <a:pt x="3383507" y="0"/>
                </a:lnTo>
                <a:lnTo>
                  <a:pt x="3383507" y="483636"/>
                </a:lnTo>
                <a:lnTo>
                  <a:pt x="2511224" y="483636"/>
                </a:lnTo>
                <a:cubicBezTo>
                  <a:pt x="2511224" y="483636"/>
                  <a:pt x="2511224" y="483636"/>
                  <a:pt x="2089651" y="483636"/>
                </a:cubicBezTo>
                <a:cubicBezTo>
                  <a:pt x="2089651" y="483636"/>
                  <a:pt x="2089651" y="483636"/>
                  <a:pt x="2061025" y="483636"/>
                </a:cubicBezTo>
                <a:cubicBezTo>
                  <a:pt x="2061025" y="483636"/>
                  <a:pt x="2061025" y="483636"/>
                  <a:pt x="1675884" y="483636"/>
                </a:cubicBezTo>
                <a:cubicBezTo>
                  <a:pt x="1675884" y="483636"/>
                  <a:pt x="1675884" y="483636"/>
                  <a:pt x="1649861" y="483636"/>
                </a:cubicBezTo>
                <a:cubicBezTo>
                  <a:pt x="1649861" y="483636"/>
                  <a:pt x="1649861" y="483636"/>
                  <a:pt x="1285539" y="483636"/>
                </a:cubicBezTo>
                <a:cubicBezTo>
                  <a:pt x="1285539" y="483636"/>
                  <a:pt x="1285539" y="483636"/>
                  <a:pt x="1238697" y="483636"/>
                </a:cubicBezTo>
                <a:cubicBezTo>
                  <a:pt x="1238697" y="483636"/>
                  <a:pt x="1238697" y="483636"/>
                  <a:pt x="861363" y="483636"/>
                </a:cubicBezTo>
                <a:cubicBezTo>
                  <a:pt x="861363" y="483636"/>
                  <a:pt x="861363" y="483636"/>
                  <a:pt x="845749" y="483636"/>
                </a:cubicBezTo>
                <a:cubicBezTo>
                  <a:pt x="845749" y="483636"/>
                  <a:pt x="845749" y="483636"/>
                  <a:pt x="439790" y="483636"/>
                </a:cubicBezTo>
                <a:cubicBezTo>
                  <a:pt x="439790" y="483636"/>
                  <a:pt x="439790" y="483636"/>
                  <a:pt x="424176" y="483636"/>
                </a:cubicBezTo>
                <a:cubicBezTo>
                  <a:pt x="424176" y="483636"/>
                  <a:pt x="424176" y="483636"/>
                  <a:pt x="0" y="483636"/>
                </a:cubicBezTo>
                <a:cubicBezTo>
                  <a:pt x="0" y="483636"/>
                  <a:pt x="0" y="483636"/>
                  <a:pt x="0" y="305454"/>
                </a:cubicBezTo>
                <a:cubicBezTo>
                  <a:pt x="7807" y="308000"/>
                  <a:pt x="13012" y="310545"/>
                  <a:pt x="18216" y="313091"/>
                </a:cubicBezTo>
                <a:cubicBezTo>
                  <a:pt x="23421" y="318182"/>
                  <a:pt x="54649" y="338545"/>
                  <a:pt x="80672" y="338545"/>
                </a:cubicBezTo>
                <a:cubicBezTo>
                  <a:pt x="130115" y="338545"/>
                  <a:pt x="169150" y="300363"/>
                  <a:pt x="169150" y="257091"/>
                </a:cubicBezTo>
                <a:cubicBezTo>
                  <a:pt x="169150" y="211273"/>
                  <a:pt x="130115" y="175636"/>
                  <a:pt x="80672" y="175636"/>
                </a:cubicBezTo>
                <a:cubicBezTo>
                  <a:pt x="57251" y="175636"/>
                  <a:pt x="39035" y="183273"/>
                  <a:pt x="23421" y="196000"/>
                </a:cubicBezTo>
                <a:cubicBezTo>
                  <a:pt x="20819" y="198545"/>
                  <a:pt x="18216" y="198545"/>
                  <a:pt x="15614" y="201091"/>
                </a:cubicBezTo>
                <a:cubicBezTo>
                  <a:pt x="10409" y="206182"/>
                  <a:pt x="5205" y="206182"/>
                  <a:pt x="0" y="208727"/>
                </a:cubicBezTo>
                <a:cubicBezTo>
                  <a:pt x="0" y="208727"/>
                  <a:pt x="0" y="208727"/>
                  <a:pt x="0" y="0"/>
                </a:cubicBezTo>
                <a:close/>
              </a:path>
            </a:pathLst>
          </a:custGeom>
          <a:solidFill>
            <a:srgbClr val="990000"/>
          </a:solidFill>
          <a:ln w="9525">
            <a:noFill/>
            <a:round/>
            <a:headEnd/>
            <a:tailEnd/>
          </a:ln>
          <a:effectLst>
            <a:reflection blurRad="6350" stA="19000" endPos="53000" dir="5400000" sy="-100000" algn="bl" rotWithShape="0"/>
          </a:effectLst>
        </p:spPr>
        <p:txBody>
          <a:bodyPr vert="horz" wrap="square" lIns="0" tIns="0" rIns="0" bIns="36000" numCol="1" anchor="ctr" anchorCtr="1" compatLnSpc="1">
            <a:prstTxWarp prst="textNoShape">
              <a:avLst/>
            </a:prstTxWarp>
            <a:normAutofit/>
          </a:bodyPr>
          <a:lstStyle/>
          <a:p>
            <a:pPr algn="just">
              <a:defRPr/>
            </a:pPr>
            <a:r>
              <a:rPr lang="en-US" altLang="zh-CN" b="1" kern="0" dirty="0">
                <a:solidFill>
                  <a:srgbClr val="FFFFFF"/>
                </a:solidFill>
                <a:latin typeface="华文细黑" panose="02010600040101010101" pitchFamily="2" charset="-122"/>
                <a:ea typeface="华文细黑" panose="02010600040101010101" pitchFamily="2" charset="-122"/>
              </a:rPr>
              <a:t>How to enroll in class and learn online</a:t>
            </a:r>
          </a:p>
        </p:txBody>
      </p:sp>
    </p:spTree>
    <p:extLst>
      <p:ext uri="{BB962C8B-B14F-4D97-AF65-F5344CB8AC3E}">
        <p14:creationId xmlns:p14="http://schemas.microsoft.com/office/powerpoint/2010/main" val="9676100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2"/>
          <p:cNvSpPr>
            <a:spLocks noGrp="1" noChangeArrowheads="1"/>
          </p:cNvSpPr>
          <p:nvPr>
            <p:ph type="title"/>
          </p:nvPr>
        </p:nvSpPr>
        <p:spPr>
          <a:xfrm>
            <a:off x="5339829" y="390196"/>
            <a:ext cx="3911392" cy="321120"/>
          </a:xfrm>
        </p:spPr>
        <p:txBody>
          <a:bodyPr/>
          <a:lstStyle/>
          <a:p>
            <a:pPr eaLnBrk="1" hangingPunct="1"/>
            <a:r>
              <a:rPr lang="en-US" altLang="zh-CN" sz="1600" dirty="0" smtClean="0">
                <a:solidFill>
                  <a:schemeClr val="tx1"/>
                </a:solidFill>
              </a:rPr>
              <a:t>Enroll—View Course—Start learning</a:t>
            </a:r>
            <a:endParaRPr lang="zh-CN" altLang="en-US" sz="1600" dirty="0" smtClean="0">
              <a:solidFill>
                <a:schemeClr val="tx1"/>
              </a:solidFill>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780" y="692696"/>
            <a:ext cx="7390281" cy="5185949"/>
          </a:xfrm>
          <a:prstGeom prst="rect">
            <a:avLst/>
          </a:prstGeom>
          <a:ln>
            <a:solidFill>
              <a:schemeClr val="tx1"/>
            </a:solidFill>
            <a:prstDash val="lgDash"/>
          </a:ln>
        </p:spPr>
      </p:pic>
      <p:sp>
        <p:nvSpPr>
          <p:cNvPr id="10" name="矩形 9"/>
          <p:cNvSpPr/>
          <p:nvPr/>
        </p:nvSpPr>
        <p:spPr bwMode="auto">
          <a:xfrm>
            <a:off x="3644114" y="2862635"/>
            <a:ext cx="1035524" cy="350341"/>
          </a:xfrm>
          <a:prstGeom prst="rect">
            <a:avLst/>
          </a:prstGeom>
          <a:noFill/>
          <a:ln w="28575">
            <a:solidFill>
              <a:srgbClr val="FF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Arial" charset="0"/>
              <a:ea typeface="宋体" charset="-122"/>
            </a:endParaRP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22618" y="977393"/>
            <a:ext cx="3198103" cy="326191"/>
          </a:xfrm>
          <a:prstGeom prst="rect">
            <a:avLst/>
          </a:prstGeom>
          <a:ln>
            <a:solidFill>
              <a:schemeClr val="tx1"/>
            </a:solidFill>
            <a:prstDash val="lgDash"/>
          </a:ln>
        </p:spPr>
      </p:pic>
      <p:sp>
        <p:nvSpPr>
          <p:cNvPr id="11" name="矩形 10"/>
          <p:cNvSpPr/>
          <p:nvPr/>
        </p:nvSpPr>
        <p:spPr bwMode="auto">
          <a:xfrm>
            <a:off x="8645415" y="913025"/>
            <a:ext cx="1281711" cy="394865"/>
          </a:xfrm>
          <a:prstGeom prst="rect">
            <a:avLst/>
          </a:prstGeom>
          <a:noFill/>
          <a:ln w="28575">
            <a:solidFill>
              <a:srgbClr val="FF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7" name="右箭头 6"/>
          <p:cNvSpPr/>
          <p:nvPr/>
        </p:nvSpPr>
        <p:spPr bwMode="auto">
          <a:xfrm>
            <a:off x="8328248" y="980728"/>
            <a:ext cx="246313" cy="259460"/>
          </a:xfrm>
          <a:prstGeom prst="rightArrow">
            <a:avLst/>
          </a:prstGeom>
          <a:solidFill>
            <a:srgbClr val="FF0000"/>
          </a:solidFill>
          <a:ln>
            <a:solidFill>
              <a:srgbClr val="FF0000"/>
            </a:solid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4" name="下箭头 3"/>
          <p:cNvSpPr/>
          <p:nvPr/>
        </p:nvSpPr>
        <p:spPr bwMode="auto">
          <a:xfrm>
            <a:off x="9242117" y="1570051"/>
            <a:ext cx="178347" cy="216024"/>
          </a:xfrm>
          <a:prstGeom prst="downArrow">
            <a:avLst/>
          </a:prstGeom>
          <a:solidFill>
            <a:srgbClr val="FF0000"/>
          </a:solidFill>
          <a:ln>
            <a:solidFill>
              <a:srgbClr val="FF0000"/>
            </a:solidFill>
          </a:ln>
          <a:effectLst/>
          <a:extLst/>
        </p:spPr>
        <p:txBody>
          <a:bodyPr vert="horz" wrap="square" lIns="91440" tIns="45720" rIns="91440" bIns="45720" numCol="1" rtlCol="0" anchor="t" anchorCtr="0" compatLnSpc="1">
            <a:prstTxWarp prst="textNoShape">
              <a:avLst/>
            </a:prstTxWarp>
          </a:bodyPr>
          <a:lstStyle/>
          <a:p>
            <a:pPr>
              <a:buClr>
                <a:srgbClr val="CC9900"/>
              </a:buClr>
              <a:buFont typeface="Wingdings" pitchFamily="2" charset="2"/>
              <a:buChar char="n"/>
            </a:pPr>
            <a:endParaRPr lang="zh-CN" altLang="en-US">
              <a:latin typeface="Arial" charset="0"/>
              <a:ea typeface="宋体" charset="-122"/>
            </a:endParaRPr>
          </a:p>
        </p:txBody>
      </p:sp>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1953104"/>
            <a:ext cx="5863193" cy="4203708"/>
          </a:xfrm>
          <a:prstGeom prst="rect">
            <a:avLst/>
          </a:prstGeom>
          <a:ln>
            <a:solidFill>
              <a:schemeClr val="tx1"/>
            </a:solidFill>
            <a:prstDash val="lgDash"/>
          </a:ln>
        </p:spPr>
      </p:pic>
      <p:sp>
        <p:nvSpPr>
          <p:cNvPr id="12" name="椭圆 11"/>
          <p:cNvSpPr/>
          <p:nvPr/>
        </p:nvSpPr>
        <p:spPr bwMode="auto">
          <a:xfrm flipH="1">
            <a:off x="4606197" y="2728992"/>
            <a:ext cx="267286" cy="267286"/>
          </a:xfrm>
          <a:prstGeom prst="ellipse">
            <a:avLst/>
          </a:prstGeom>
          <a:solidFill>
            <a:schemeClr val="bg1"/>
          </a:solidFill>
          <a:ln w="25400">
            <a:solidFill>
              <a:srgbClr val="FF0000"/>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en-US" altLang="zh-CN" sz="2000" b="1" i="0" u="none" strike="noStrike" cap="none" normalizeH="0" baseline="0" dirty="0" smtClean="0">
                <a:ln>
                  <a:noFill/>
                </a:ln>
                <a:solidFill>
                  <a:srgbClr val="FF0000"/>
                </a:solidFill>
                <a:effectLst/>
                <a:latin typeface="Arial" charset="0"/>
                <a:ea typeface="宋体" charset="-122"/>
              </a:rPr>
              <a:t>1</a:t>
            </a:r>
            <a:endParaRPr kumimoji="0" lang="zh-CN" altLang="en-US" sz="2000" b="1" i="0" u="none" strike="noStrike" cap="none" normalizeH="0" baseline="0" dirty="0" smtClean="0">
              <a:ln>
                <a:noFill/>
              </a:ln>
              <a:solidFill>
                <a:srgbClr val="FF0000"/>
              </a:solidFill>
              <a:effectLst/>
              <a:latin typeface="Arial" charset="0"/>
              <a:ea typeface="宋体" charset="-122"/>
            </a:endParaRPr>
          </a:p>
        </p:txBody>
      </p:sp>
      <p:sp>
        <p:nvSpPr>
          <p:cNvPr id="13" name="椭圆 12"/>
          <p:cNvSpPr/>
          <p:nvPr/>
        </p:nvSpPr>
        <p:spPr bwMode="auto">
          <a:xfrm flipH="1">
            <a:off x="9518507" y="749079"/>
            <a:ext cx="267286" cy="267286"/>
          </a:xfrm>
          <a:prstGeom prst="ellipse">
            <a:avLst/>
          </a:prstGeom>
          <a:solidFill>
            <a:schemeClr val="bg1"/>
          </a:solidFill>
          <a:ln w="25400">
            <a:solidFill>
              <a:srgbClr val="FF0000"/>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en-US" altLang="zh-CN" sz="1800" b="1" i="0" u="none" strike="noStrike" cap="none" normalizeH="0" baseline="0" dirty="0" smtClean="0">
                <a:ln>
                  <a:noFill/>
                </a:ln>
                <a:solidFill>
                  <a:srgbClr val="FF0000"/>
                </a:solidFill>
                <a:effectLst/>
                <a:latin typeface="Arial" charset="0"/>
                <a:ea typeface="宋体" charset="-122"/>
              </a:rPr>
              <a:t>2</a:t>
            </a:r>
            <a:endParaRPr kumimoji="0" lang="zh-CN" altLang="en-US" sz="1800" b="1" i="0" u="none" strike="noStrike" cap="none" normalizeH="0" baseline="0" dirty="0" smtClean="0">
              <a:ln>
                <a:noFill/>
              </a:ln>
              <a:solidFill>
                <a:srgbClr val="FF0000"/>
              </a:solidFill>
              <a:effectLst/>
              <a:latin typeface="Arial" charset="0"/>
              <a:ea typeface="宋体" charset="-122"/>
            </a:endParaRPr>
          </a:p>
        </p:txBody>
      </p:sp>
      <p:sp>
        <p:nvSpPr>
          <p:cNvPr id="14" name="椭圆 13"/>
          <p:cNvSpPr/>
          <p:nvPr/>
        </p:nvSpPr>
        <p:spPr bwMode="auto">
          <a:xfrm flipH="1">
            <a:off x="9251221" y="1994300"/>
            <a:ext cx="267286" cy="267286"/>
          </a:xfrm>
          <a:prstGeom prst="ellipse">
            <a:avLst/>
          </a:prstGeom>
          <a:solidFill>
            <a:schemeClr val="bg1"/>
          </a:solidFill>
          <a:ln w="25400">
            <a:solidFill>
              <a:srgbClr val="FF0000"/>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en-US" altLang="zh-CN" sz="1800" b="1" i="0" u="none" strike="noStrike" cap="none" normalizeH="0" baseline="0" dirty="0" smtClean="0">
                <a:ln>
                  <a:noFill/>
                </a:ln>
                <a:solidFill>
                  <a:srgbClr val="FF0000"/>
                </a:solidFill>
                <a:effectLst/>
                <a:latin typeface="Arial" charset="0"/>
                <a:ea typeface="宋体" charset="-122"/>
              </a:rPr>
              <a:t>3</a:t>
            </a:r>
            <a:endParaRPr kumimoji="0" lang="zh-CN" altLang="en-US" sz="1800" b="1" i="0" u="none" strike="noStrike" cap="none" normalizeH="0" baseline="0" dirty="0" smtClean="0">
              <a:ln>
                <a:noFill/>
              </a:ln>
              <a:solidFill>
                <a:srgbClr val="FF0000"/>
              </a:solidFill>
              <a:effectLst/>
              <a:latin typeface="Arial" charset="0"/>
              <a:ea typeface="宋体" charset="-122"/>
            </a:endParaRPr>
          </a:p>
        </p:txBody>
      </p:sp>
      <p:sp>
        <p:nvSpPr>
          <p:cNvPr id="15" name="MH_Number_5">
            <a:hlinkClick r:id="" action="ppaction://noaction"/>
          </p:cNvPr>
          <p:cNvSpPr>
            <a:spLocks/>
          </p:cNvSpPr>
          <p:nvPr>
            <p:custDataLst>
              <p:tags r:id="rId1"/>
            </p:custDataLst>
          </p:nvPr>
        </p:nvSpPr>
        <p:spPr bwMode="auto">
          <a:xfrm>
            <a:off x="-17404" y="0"/>
            <a:ext cx="726712" cy="469221"/>
          </a:xfrm>
          <a:custGeom>
            <a:avLst/>
            <a:gdLst/>
            <a:ahLst/>
            <a:cxnLst>
              <a:cxn ang="0">
                <a:pos x="211" y="73"/>
              </a:cxn>
              <a:cxn ang="0">
                <a:pos x="192" y="80"/>
              </a:cxn>
              <a:cxn ang="0">
                <a:pos x="189" y="82"/>
              </a:cxn>
              <a:cxn ang="0">
                <a:pos x="180" y="86"/>
              </a:cxn>
              <a:cxn ang="0">
                <a:pos x="172" y="85"/>
              </a:cxn>
              <a:cxn ang="0">
                <a:pos x="172" y="0"/>
              </a:cxn>
              <a:cxn ang="0">
                <a:pos x="0" y="0"/>
              </a:cxn>
              <a:cxn ang="0">
                <a:pos x="0" y="190"/>
              </a:cxn>
              <a:cxn ang="0">
                <a:pos x="172" y="190"/>
              </a:cxn>
              <a:cxn ang="0">
                <a:pos x="172" y="117"/>
              </a:cxn>
              <a:cxn ang="0">
                <a:pos x="179" y="116"/>
              </a:cxn>
              <a:cxn ang="0">
                <a:pos x="190" y="120"/>
              </a:cxn>
              <a:cxn ang="0">
                <a:pos x="211" y="128"/>
              </a:cxn>
              <a:cxn ang="0">
                <a:pos x="241" y="101"/>
              </a:cxn>
              <a:cxn ang="0">
                <a:pos x="211" y="73"/>
              </a:cxn>
            </a:cxnLst>
            <a:rect l="0" t="0" r="r" b="b"/>
            <a:pathLst>
              <a:path w="241" h="190">
                <a:moveTo>
                  <a:pt x="211" y="73"/>
                </a:moveTo>
                <a:cubicBezTo>
                  <a:pt x="204" y="73"/>
                  <a:pt x="197" y="76"/>
                  <a:pt x="192" y="80"/>
                </a:cubicBezTo>
                <a:cubicBezTo>
                  <a:pt x="191" y="81"/>
                  <a:pt x="190" y="82"/>
                  <a:pt x="189" y="82"/>
                </a:cubicBezTo>
                <a:cubicBezTo>
                  <a:pt x="187" y="84"/>
                  <a:pt x="183" y="86"/>
                  <a:pt x="180" y="86"/>
                </a:cubicBezTo>
                <a:cubicBezTo>
                  <a:pt x="176" y="86"/>
                  <a:pt x="174" y="86"/>
                  <a:pt x="172" y="85"/>
                </a:cubicBezTo>
                <a:cubicBezTo>
                  <a:pt x="172" y="0"/>
                  <a:pt x="172" y="0"/>
                  <a:pt x="172" y="0"/>
                </a:cubicBezTo>
                <a:cubicBezTo>
                  <a:pt x="0" y="0"/>
                  <a:pt x="0" y="0"/>
                  <a:pt x="0" y="0"/>
                </a:cubicBezTo>
                <a:cubicBezTo>
                  <a:pt x="0" y="190"/>
                  <a:pt x="0" y="190"/>
                  <a:pt x="0" y="190"/>
                </a:cubicBezTo>
                <a:cubicBezTo>
                  <a:pt x="172" y="190"/>
                  <a:pt x="172" y="190"/>
                  <a:pt x="172" y="190"/>
                </a:cubicBezTo>
                <a:cubicBezTo>
                  <a:pt x="172" y="117"/>
                  <a:pt x="172" y="117"/>
                  <a:pt x="172" y="117"/>
                </a:cubicBezTo>
                <a:cubicBezTo>
                  <a:pt x="175" y="116"/>
                  <a:pt x="176" y="116"/>
                  <a:pt x="179" y="116"/>
                </a:cubicBezTo>
                <a:cubicBezTo>
                  <a:pt x="183" y="116"/>
                  <a:pt x="188" y="118"/>
                  <a:pt x="190" y="120"/>
                </a:cubicBezTo>
                <a:cubicBezTo>
                  <a:pt x="192" y="122"/>
                  <a:pt x="202" y="128"/>
                  <a:pt x="211" y="128"/>
                </a:cubicBezTo>
                <a:cubicBezTo>
                  <a:pt x="228" y="128"/>
                  <a:pt x="241" y="116"/>
                  <a:pt x="241" y="101"/>
                </a:cubicBezTo>
                <a:cubicBezTo>
                  <a:pt x="241" y="86"/>
                  <a:pt x="228" y="73"/>
                  <a:pt x="211" y="73"/>
                </a:cubicBezTo>
                <a:close/>
              </a:path>
            </a:pathLst>
          </a:custGeom>
          <a:solidFill>
            <a:srgbClr val="990000"/>
          </a:solidFill>
          <a:ln w="9525">
            <a:noFill/>
            <a:round/>
            <a:headEnd/>
            <a:tailEnd/>
          </a:ln>
          <a:effectLst>
            <a:reflection blurRad="6350" stA="19000" endPos="53000" dir="5400000" sy="-100000" algn="bl" rotWithShape="0"/>
          </a:effectLst>
        </p:spPr>
        <p:txBody>
          <a:bodyPr vert="horz" wrap="square" lIns="0" tIns="0" rIns="216000" bIns="0" numCol="1" anchor="ctr" anchorCtr="1" compatLnSpc="1">
            <a:prstTxWarp prst="textNoShape">
              <a:avLst/>
            </a:prstTxWarp>
          </a:bodyPr>
          <a:lstStyle/>
          <a:p>
            <a:pPr>
              <a:defRPr/>
            </a:pPr>
            <a:r>
              <a:rPr lang="en-US" sz="2800" b="1" kern="0">
                <a:solidFill>
                  <a:srgbClr val="FFFFFF"/>
                </a:solidFill>
                <a:latin typeface="Times New Roman" panose="02020603050405020304" pitchFamily="18" charset="0"/>
                <a:ea typeface="华文细黑" panose="02010600040101010101" pitchFamily="2" charset="-122"/>
                <a:cs typeface="Times New Roman" panose="02020603050405020304" pitchFamily="18" charset="0"/>
              </a:rPr>
              <a:t>05</a:t>
            </a:r>
            <a:endParaRPr lang="ru-RU" sz="2800" b="1" kern="0" dirty="0">
              <a:solidFill>
                <a:srgbClr val="FFFFFF"/>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6" name="MH_Entry_5">
            <a:hlinkClick r:id="" action="ppaction://noaction"/>
          </p:cNvPr>
          <p:cNvSpPr>
            <a:spLocks/>
          </p:cNvSpPr>
          <p:nvPr>
            <p:custDataLst>
              <p:tags r:id="rId2"/>
            </p:custDataLst>
          </p:nvPr>
        </p:nvSpPr>
        <p:spPr bwMode="auto">
          <a:xfrm>
            <a:off x="889415" y="0"/>
            <a:ext cx="4342489" cy="469221"/>
          </a:xfrm>
          <a:custGeom>
            <a:avLst/>
            <a:gdLst>
              <a:gd name="connsiteX0" fmla="*/ 0 w 3383507"/>
              <a:gd name="connsiteY0" fmla="*/ 0 h 483636"/>
              <a:gd name="connsiteX1" fmla="*/ 424176 w 3383507"/>
              <a:gd name="connsiteY1" fmla="*/ 0 h 483636"/>
              <a:gd name="connsiteX2" fmla="*/ 439790 w 3383507"/>
              <a:gd name="connsiteY2" fmla="*/ 0 h 483636"/>
              <a:gd name="connsiteX3" fmla="*/ 845749 w 3383507"/>
              <a:gd name="connsiteY3" fmla="*/ 0 h 483636"/>
              <a:gd name="connsiteX4" fmla="*/ 861363 w 3383507"/>
              <a:gd name="connsiteY4" fmla="*/ 0 h 483636"/>
              <a:gd name="connsiteX5" fmla="*/ 1238697 w 3383507"/>
              <a:gd name="connsiteY5" fmla="*/ 0 h 483636"/>
              <a:gd name="connsiteX6" fmla="*/ 1285539 w 3383507"/>
              <a:gd name="connsiteY6" fmla="*/ 0 h 483636"/>
              <a:gd name="connsiteX7" fmla="*/ 1649861 w 3383507"/>
              <a:gd name="connsiteY7" fmla="*/ 0 h 483636"/>
              <a:gd name="connsiteX8" fmla="*/ 1675884 w 3383507"/>
              <a:gd name="connsiteY8" fmla="*/ 0 h 483636"/>
              <a:gd name="connsiteX9" fmla="*/ 2061025 w 3383507"/>
              <a:gd name="connsiteY9" fmla="*/ 0 h 483636"/>
              <a:gd name="connsiteX10" fmla="*/ 2089651 w 3383507"/>
              <a:gd name="connsiteY10" fmla="*/ 0 h 483636"/>
              <a:gd name="connsiteX11" fmla="*/ 2511224 w 3383507"/>
              <a:gd name="connsiteY11" fmla="*/ 0 h 483636"/>
              <a:gd name="connsiteX12" fmla="*/ 3383507 w 3383507"/>
              <a:gd name="connsiteY12" fmla="*/ 0 h 483636"/>
              <a:gd name="connsiteX13" fmla="*/ 3383507 w 3383507"/>
              <a:gd name="connsiteY13" fmla="*/ 483636 h 483636"/>
              <a:gd name="connsiteX14" fmla="*/ 2511224 w 3383507"/>
              <a:gd name="connsiteY14" fmla="*/ 483636 h 483636"/>
              <a:gd name="connsiteX15" fmla="*/ 2089651 w 3383507"/>
              <a:gd name="connsiteY15" fmla="*/ 483636 h 483636"/>
              <a:gd name="connsiteX16" fmla="*/ 2061025 w 3383507"/>
              <a:gd name="connsiteY16" fmla="*/ 483636 h 483636"/>
              <a:gd name="connsiteX17" fmla="*/ 1675884 w 3383507"/>
              <a:gd name="connsiteY17" fmla="*/ 483636 h 483636"/>
              <a:gd name="connsiteX18" fmla="*/ 1649861 w 3383507"/>
              <a:gd name="connsiteY18" fmla="*/ 483636 h 483636"/>
              <a:gd name="connsiteX19" fmla="*/ 1285539 w 3383507"/>
              <a:gd name="connsiteY19" fmla="*/ 483636 h 483636"/>
              <a:gd name="connsiteX20" fmla="*/ 1238697 w 3383507"/>
              <a:gd name="connsiteY20" fmla="*/ 483636 h 483636"/>
              <a:gd name="connsiteX21" fmla="*/ 861363 w 3383507"/>
              <a:gd name="connsiteY21" fmla="*/ 483636 h 483636"/>
              <a:gd name="connsiteX22" fmla="*/ 845749 w 3383507"/>
              <a:gd name="connsiteY22" fmla="*/ 483636 h 483636"/>
              <a:gd name="connsiteX23" fmla="*/ 439790 w 3383507"/>
              <a:gd name="connsiteY23" fmla="*/ 483636 h 483636"/>
              <a:gd name="connsiteX24" fmla="*/ 424176 w 3383507"/>
              <a:gd name="connsiteY24" fmla="*/ 483636 h 483636"/>
              <a:gd name="connsiteX25" fmla="*/ 0 w 3383507"/>
              <a:gd name="connsiteY25" fmla="*/ 483636 h 483636"/>
              <a:gd name="connsiteX26" fmla="*/ 0 w 3383507"/>
              <a:gd name="connsiteY26" fmla="*/ 305454 h 483636"/>
              <a:gd name="connsiteX27" fmla="*/ 18216 w 3383507"/>
              <a:gd name="connsiteY27" fmla="*/ 313091 h 483636"/>
              <a:gd name="connsiteX28" fmla="*/ 80672 w 3383507"/>
              <a:gd name="connsiteY28" fmla="*/ 338545 h 483636"/>
              <a:gd name="connsiteX29" fmla="*/ 169150 w 3383507"/>
              <a:gd name="connsiteY29" fmla="*/ 257091 h 483636"/>
              <a:gd name="connsiteX30" fmla="*/ 80672 w 3383507"/>
              <a:gd name="connsiteY30" fmla="*/ 175636 h 483636"/>
              <a:gd name="connsiteX31" fmla="*/ 23421 w 3383507"/>
              <a:gd name="connsiteY31" fmla="*/ 196000 h 483636"/>
              <a:gd name="connsiteX32" fmla="*/ 15614 w 3383507"/>
              <a:gd name="connsiteY32" fmla="*/ 201091 h 483636"/>
              <a:gd name="connsiteX33" fmla="*/ 0 w 3383507"/>
              <a:gd name="connsiteY33" fmla="*/ 208727 h 483636"/>
              <a:gd name="connsiteX34" fmla="*/ 0 w 3383507"/>
              <a:gd name="connsiteY34" fmla="*/ 0 h 48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383507" h="483636">
                <a:moveTo>
                  <a:pt x="0" y="0"/>
                </a:moveTo>
                <a:cubicBezTo>
                  <a:pt x="0" y="0"/>
                  <a:pt x="0" y="0"/>
                  <a:pt x="424176" y="0"/>
                </a:cubicBezTo>
                <a:cubicBezTo>
                  <a:pt x="424176" y="0"/>
                  <a:pt x="424176" y="0"/>
                  <a:pt x="439790" y="0"/>
                </a:cubicBezTo>
                <a:cubicBezTo>
                  <a:pt x="439790" y="0"/>
                  <a:pt x="439790" y="0"/>
                  <a:pt x="845749" y="0"/>
                </a:cubicBezTo>
                <a:cubicBezTo>
                  <a:pt x="845749" y="0"/>
                  <a:pt x="845749" y="0"/>
                  <a:pt x="861363" y="0"/>
                </a:cubicBezTo>
                <a:cubicBezTo>
                  <a:pt x="861363" y="0"/>
                  <a:pt x="861363" y="0"/>
                  <a:pt x="1238697" y="0"/>
                </a:cubicBezTo>
                <a:cubicBezTo>
                  <a:pt x="1238697" y="0"/>
                  <a:pt x="1238697" y="0"/>
                  <a:pt x="1285539" y="0"/>
                </a:cubicBezTo>
                <a:cubicBezTo>
                  <a:pt x="1285539" y="0"/>
                  <a:pt x="1285539" y="0"/>
                  <a:pt x="1649861" y="0"/>
                </a:cubicBezTo>
                <a:cubicBezTo>
                  <a:pt x="1649861" y="0"/>
                  <a:pt x="1649861" y="0"/>
                  <a:pt x="1675884" y="0"/>
                </a:cubicBezTo>
                <a:cubicBezTo>
                  <a:pt x="1675884" y="0"/>
                  <a:pt x="1675884" y="0"/>
                  <a:pt x="2061025" y="0"/>
                </a:cubicBezTo>
                <a:cubicBezTo>
                  <a:pt x="2061025" y="0"/>
                  <a:pt x="2061025" y="0"/>
                  <a:pt x="2089651" y="0"/>
                </a:cubicBezTo>
                <a:lnTo>
                  <a:pt x="2511224" y="0"/>
                </a:lnTo>
                <a:lnTo>
                  <a:pt x="3383507" y="0"/>
                </a:lnTo>
                <a:lnTo>
                  <a:pt x="3383507" y="483636"/>
                </a:lnTo>
                <a:lnTo>
                  <a:pt x="2511224" y="483636"/>
                </a:lnTo>
                <a:cubicBezTo>
                  <a:pt x="2511224" y="483636"/>
                  <a:pt x="2511224" y="483636"/>
                  <a:pt x="2089651" y="483636"/>
                </a:cubicBezTo>
                <a:cubicBezTo>
                  <a:pt x="2089651" y="483636"/>
                  <a:pt x="2089651" y="483636"/>
                  <a:pt x="2061025" y="483636"/>
                </a:cubicBezTo>
                <a:cubicBezTo>
                  <a:pt x="2061025" y="483636"/>
                  <a:pt x="2061025" y="483636"/>
                  <a:pt x="1675884" y="483636"/>
                </a:cubicBezTo>
                <a:cubicBezTo>
                  <a:pt x="1675884" y="483636"/>
                  <a:pt x="1675884" y="483636"/>
                  <a:pt x="1649861" y="483636"/>
                </a:cubicBezTo>
                <a:cubicBezTo>
                  <a:pt x="1649861" y="483636"/>
                  <a:pt x="1649861" y="483636"/>
                  <a:pt x="1285539" y="483636"/>
                </a:cubicBezTo>
                <a:cubicBezTo>
                  <a:pt x="1285539" y="483636"/>
                  <a:pt x="1285539" y="483636"/>
                  <a:pt x="1238697" y="483636"/>
                </a:cubicBezTo>
                <a:cubicBezTo>
                  <a:pt x="1238697" y="483636"/>
                  <a:pt x="1238697" y="483636"/>
                  <a:pt x="861363" y="483636"/>
                </a:cubicBezTo>
                <a:cubicBezTo>
                  <a:pt x="861363" y="483636"/>
                  <a:pt x="861363" y="483636"/>
                  <a:pt x="845749" y="483636"/>
                </a:cubicBezTo>
                <a:cubicBezTo>
                  <a:pt x="845749" y="483636"/>
                  <a:pt x="845749" y="483636"/>
                  <a:pt x="439790" y="483636"/>
                </a:cubicBezTo>
                <a:cubicBezTo>
                  <a:pt x="439790" y="483636"/>
                  <a:pt x="439790" y="483636"/>
                  <a:pt x="424176" y="483636"/>
                </a:cubicBezTo>
                <a:cubicBezTo>
                  <a:pt x="424176" y="483636"/>
                  <a:pt x="424176" y="483636"/>
                  <a:pt x="0" y="483636"/>
                </a:cubicBezTo>
                <a:cubicBezTo>
                  <a:pt x="0" y="483636"/>
                  <a:pt x="0" y="483636"/>
                  <a:pt x="0" y="305454"/>
                </a:cubicBezTo>
                <a:cubicBezTo>
                  <a:pt x="7807" y="308000"/>
                  <a:pt x="13012" y="310545"/>
                  <a:pt x="18216" y="313091"/>
                </a:cubicBezTo>
                <a:cubicBezTo>
                  <a:pt x="23421" y="318182"/>
                  <a:pt x="54649" y="338545"/>
                  <a:pt x="80672" y="338545"/>
                </a:cubicBezTo>
                <a:cubicBezTo>
                  <a:pt x="130115" y="338545"/>
                  <a:pt x="169150" y="300363"/>
                  <a:pt x="169150" y="257091"/>
                </a:cubicBezTo>
                <a:cubicBezTo>
                  <a:pt x="169150" y="211273"/>
                  <a:pt x="130115" y="175636"/>
                  <a:pt x="80672" y="175636"/>
                </a:cubicBezTo>
                <a:cubicBezTo>
                  <a:pt x="57251" y="175636"/>
                  <a:pt x="39035" y="183273"/>
                  <a:pt x="23421" y="196000"/>
                </a:cubicBezTo>
                <a:cubicBezTo>
                  <a:pt x="20819" y="198545"/>
                  <a:pt x="18216" y="198545"/>
                  <a:pt x="15614" y="201091"/>
                </a:cubicBezTo>
                <a:cubicBezTo>
                  <a:pt x="10409" y="206182"/>
                  <a:pt x="5205" y="206182"/>
                  <a:pt x="0" y="208727"/>
                </a:cubicBezTo>
                <a:cubicBezTo>
                  <a:pt x="0" y="208727"/>
                  <a:pt x="0" y="208727"/>
                  <a:pt x="0" y="0"/>
                </a:cubicBezTo>
                <a:close/>
              </a:path>
            </a:pathLst>
          </a:custGeom>
          <a:solidFill>
            <a:srgbClr val="990000"/>
          </a:solidFill>
          <a:ln w="9525">
            <a:noFill/>
            <a:round/>
            <a:headEnd/>
            <a:tailEnd/>
          </a:ln>
          <a:effectLst>
            <a:reflection blurRad="6350" stA="19000" endPos="53000" dir="5400000" sy="-100000" algn="bl" rotWithShape="0"/>
          </a:effectLst>
        </p:spPr>
        <p:txBody>
          <a:bodyPr vert="horz" wrap="square" lIns="0" tIns="0" rIns="0" bIns="36000" numCol="1" anchor="ctr" anchorCtr="1" compatLnSpc="1">
            <a:prstTxWarp prst="textNoShape">
              <a:avLst/>
            </a:prstTxWarp>
            <a:normAutofit fontScale="92500"/>
          </a:bodyPr>
          <a:lstStyle/>
          <a:p>
            <a:pPr algn="just">
              <a:defRPr/>
            </a:pPr>
            <a:r>
              <a:rPr lang="en-US" altLang="zh-CN" b="1" kern="0" dirty="0" smtClean="0">
                <a:solidFill>
                  <a:srgbClr val="FFFFFF"/>
                </a:solidFill>
                <a:latin typeface="华文细黑" panose="02010600040101010101" pitchFamily="2" charset="-122"/>
                <a:ea typeface="华文细黑" panose="02010600040101010101" pitchFamily="2" charset="-122"/>
              </a:rPr>
              <a:t>    How </a:t>
            </a:r>
            <a:r>
              <a:rPr lang="en-US" altLang="zh-CN" b="1" kern="0" dirty="0">
                <a:solidFill>
                  <a:srgbClr val="FFFFFF"/>
                </a:solidFill>
                <a:latin typeface="华文细黑" panose="02010600040101010101" pitchFamily="2" charset="-122"/>
                <a:ea typeface="华文细黑" panose="02010600040101010101" pitchFamily="2" charset="-122"/>
              </a:rPr>
              <a:t>to enroll in class and learn online</a:t>
            </a:r>
          </a:p>
        </p:txBody>
      </p:sp>
    </p:spTree>
    <p:extLst>
      <p:ext uri="{BB962C8B-B14F-4D97-AF65-F5344CB8AC3E}">
        <p14:creationId xmlns:p14="http://schemas.microsoft.com/office/powerpoint/2010/main" val="399764530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_CONTENTSID" val="283"/>
  <p:tag name="MH_SECTIONID" val="284,285,286,287,288,"/>
</p:tagLst>
</file>

<file path=ppt/tags/tag10.xml><?xml version="1.0" encoding="utf-8"?>
<p:tagLst xmlns:a="http://schemas.openxmlformats.org/drawingml/2006/main" xmlns:r="http://schemas.openxmlformats.org/officeDocument/2006/relationships" xmlns:p="http://schemas.openxmlformats.org/presentationml/2006/main">
  <p:tag name="MH" val="20190716143028"/>
  <p:tag name="MH_LIBRARY" val="CONTENTS"/>
  <p:tag name="MH_TYPE" val="ENTRY"/>
  <p:tag name="ID" val="547138"/>
  <p:tag name="MH_ORDER" val="4"/>
</p:tagLst>
</file>

<file path=ppt/tags/tag11.xml><?xml version="1.0" encoding="utf-8"?>
<p:tagLst xmlns:a="http://schemas.openxmlformats.org/drawingml/2006/main" xmlns:r="http://schemas.openxmlformats.org/officeDocument/2006/relationships" xmlns:p="http://schemas.openxmlformats.org/presentationml/2006/main">
  <p:tag name="MH" val="20190716143028"/>
  <p:tag name="MH_LIBRARY" val="CONTENTS"/>
  <p:tag name="MH_TYPE" val="NUMBER"/>
  <p:tag name="ID" val="547138"/>
  <p:tag name="MH_ORDER" val="5"/>
</p:tagLst>
</file>

<file path=ppt/tags/tag12.xml><?xml version="1.0" encoding="utf-8"?>
<p:tagLst xmlns:a="http://schemas.openxmlformats.org/drawingml/2006/main" xmlns:r="http://schemas.openxmlformats.org/officeDocument/2006/relationships" xmlns:p="http://schemas.openxmlformats.org/presentationml/2006/main">
  <p:tag name="MH" val="20190716143028"/>
  <p:tag name="MH_LIBRARY" val="CONTENTS"/>
  <p:tag name="MH_TYPE" val="ENTRY"/>
  <p:tag name="ID" val="547138"/>
  <p:tag name="MH_ORDER" val="5"/>
</p:tagLst>
</file>

<file path=ppt/tags/tag13.xml><?xml version="1.0" encoding="utf-8"?>
<p:tagLst xmlns:a="http://schemas.openxmlformats.org/drawingml/2006/main" xmlns:r="http://schemas.openxmlformats.org/officeDocument/2006/relationships" xmlns:p="http://schemas.openxmlformats.org/presentationml/2006/main">
  <p:tag name="MH" val="20190716143028"/>
  <p:tag name="MH_LIBRARY" val="CONTENTS"/>
  <p:tag name="MH_TYPE" val="NUMBER"/>
  <p:tag name="ID" val="547138"/>
  <p:tag name="MH_ORDER" val="5"/>
</p:tagLst>
</file>

<file path=ppt/tags/tag14.xml><?xml version="1.0" encoding="utf-8"?>
<p:tagLst xmlns:a="http://schemas.openxmlformats.org/drawingml/2006/main" xmlns:r="http://schemas.openxmlformats.org/officeDocument/2006/relationships" xmlns:p="http://schemas.openxmlformats.org/presentationml/2006/main">
  <p:tag name="MH" val="20190716143028"/>
  <p:tag name="MH_LIBRARY" val="CONTENTS"/>
  <p:tag name="MH_TYPE" val="ENTRY"/>
  <p:tag name="ID" val="547138"/>
  <p:tag name="MH_ORDER" val="5"/>
</p:tagLst>
</file>

<file path=ppt/tags/tag15.xml><?xml version="1.0" encoding="utf-8"?>
<p:tagLst xmlns:a="http://schemas.openxmlformats.org/drawingml/2006/main" xmlns:r="http://schemas.openxmlformats.org/officeDocument/2006/relationships" xmlns:p="http://schemas.openxmlformats.org/presentationml/2006/main">
  <p:tag name="MH" val="20190716143028"/>
  <p:tag name="MH_LIBRARY" val="CONTENTS"/>
  <p:tag name="MH_TYPE" val="NUMBER"/>
  <p:tag name="ID" val="547138"/>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MH" val="20190716143028"/>
  <p:tag name="MH_LIBRARY" val="CONTENTS"/>
  <p:tag name="MH_TYPE" val="ENTRY"/>
  <p:tag name="ID" val="547138"/>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190716143028"/>
  <p:tag name="MH_LIBRARY" val="CONTENTS"/>
  <p:tag name="MH_TYPE" val="NUMBER"/>
  <p:tag name="ID" val="547138"/>
  <p:tag name="MH_ORDER" val="2"/>
</p:tagLst>
</file>

<file path=ppt/tags/tag18.xml><?xml version="1.0" encoding="utf-8"?>
<p:tagLst xmlns:a="http://schemas.openxmlformats.org/drawingml/2006/main" xmlns:r="http://schemas.openxmlformats.org/officeDocument/2006/relationships" xmlns:p="http://schemas.openxmlformats.org/presentationml/2006/main">
  <p:tag name="MH" val="20190716143028"/>
  <p:tag name="MH_LIBRARY" val="CONTENTS"/>
  <p:tag name="MH_TYPE" val="ENTRY"/>
  <p:tag name="ID" val="547138"/>
  <p:tag name="MH_ORDER" val="2"/>
</p:tagLst>
</file>

<file path=ppt/tags/tag19.xml><?xml version="1.0" encoding="utf-8"?>
<p:tagLst xmlns:a="http://schemas.openxmlformats.org/drawingml/2006/main" xmlns:r="http://schemas.openxmlformats.org/officeDocument/2006/relationships" xmlns:p="http://schemas.openxmlformats.org/presentationml/2006/main">
  <p:tag name="MH" val="20190716143028"/>
  <p:tag name="MH_LIBRARY" val="CONTENTS"/>
  <p:tag name="MH_TYPE" val="NUMBER"/>
  <p:tag name="ID" val="547138"/>
  <p:tag name="MH_ORDER" val="3"/>
</p:tagLst>
</file>

<file path=ppt/tags/tag2.xml><?xml version="1.0" encoding="utf-8"?>
<p:tagLst xmlns:a="http://schemas.openxmlformats.org/drawingml/2006/main" xmlns:r="http://schemas.openxmlformats.org/officeDocument/2006/relationships" xmlns:p="http://schemas.openxmlformats.org/presentationml/2006/main">
  <p:tag name="MH" val="20190716143028"/>
  <p:tag name="MH_LIBRARY" val="CONTENTS"/>
  <p:tag name="MH_AUTOCOLOR" val="TRUE"/>
  <p:tag name="MH_TYPE" val="CONTENTS"/>
  <p:tag name="ID" val="547138"/>
</p:tagLst>
</file>

<file path=ppt/tags/tag20.xml><?xml version="1.0" encoding="utf-8"?>
<p:tagLst xmlns:a="http://schemas.openxmlformats.org/drawingml/2006/main" xmlns:r="http://schemas.openxmlformats.org/officeDocument/2006/relationships" xmlns:p="http://schemas.openxmlformats.org/presentationml/2006/main">
  <p:tag name="MH" val="20190716143028"/>
  <p:tag name="MH_LIBRARY" val="CONTENTS"/>
  <p:tag name="MH_TYPE" val="ENTRY"/>
  <p:tag name="ID" val="547138"/>
  <p:tag name="MH_ORDER" val="3"/>
</p:tagLst>
</file>

<file path=ppt/tags/tag21.xml><?xml version="1.0" encoding="utf-8"?>
<p:tagLst xmlns:a="http://schemas.openxmlformats.org/drawingml/2006/main" xmlns:r="http://schemas.openxmlformats.org/officeDocument/2006/relationships" xmlns:p="http://schemas.openxmlformats.org/presentationml/2006/main">
  <p:tag name="MH" val="20190716143028"/>
  <p:tag name="MH_LIBRARY" val="CONTENTS"/>
  <p:tag name="MH_TYPE" val="NUMBER"/>
  <p:tag name="ID" val="547138"/>
  <p:tag name="MH_ORDER" val="4"/>
</p:tagLst>
</file>

<file path=ppt/tags/tag22.xml><?xml version="1.0" encoding="utf-8"?>
<p:tagLst xmlns:a="http://schemas.openxmlformats.org/drawingml/2006/main" xmlns:r="http://schemas.openxmlformats.org/officeDocument/2006/relationships" xmlns:p="http://schemas.openxmlformats.org/presentationml/2006/main">
  <p:tag name="MH" val="20190716143028"/>
  <p:tag name="MH_LIBRARY" val="CONTENTS"/>
  <p:tag name="MH_TYPE" val="ENTRY"/>
  <p:tag name="ID" val="547138"/>
  <p:tag name="MH_ORDER" val="4"/>
</p:tagLst>
</file>

<file path=ppt/tags/tag23.xml><?xml version="1.0" encoding="utf-8"?>
<p:tagLst xmlns:a="http://schemas.openxmlformats.org/drawingml/2006/main" xmlns:r="http://schemas.openxmlformats.org/officeDocument/2006/relationships" xmlns:p="http://schemas.openxmlformats.org/presentationml/2006/main">
  <p:tag name="MH" val="20190716143028"/>
  <p:tag name="MH_LIBRARY" val="CONTENTS"/>
  <p:tag name="MH_TYPE" val="NUMBER"/>
  <p:tag name="ID" val="547138"/>
  <p:tag name="MH_ORDER" val="5"/>
</p:tagLst>
</file>

<file path=ppt/tags/tag24.xml><?xml version="1.0" encoding="utf-8"?>
<p:tagLst xmlns:a="http://schemas.openxmlformats.org/drawingml/2006/main" xmlns:r="http://schemas.openxmlformats.org/officeDocument/2006/relationships" xmlns:p="http://schemas.openxmlformats.org/presentationml/2006/main">
  <p:tag name="MH" val="20190716143028"/>
  <p:tag name="MH_LIBRARY" val="CONTENTS"/>
  <p:tag name="MH_TYPE" val="ENTRY"/>
  <p:tag name="ID" val="547138"/>
  <p:tag name="MH_ORDER" val="5"/>
</p:tagLst>
</file>

<file path=ppt/tags/tag25.xml><?xml version="1.0" encoding="utf-8"?>
<p:tagLst xmlns:a="http://schemas.openxmlformats.org/drawingml/2006/main" xmlns:r="http://schemas.openxmlformats.org/officeDocument/2006/relationships" xmlns:p="http://schemas.openxmlformats.org/presentationml/2006/main">
  <p:tag name="MH" val="20190716143028"/>
  <p:tag name="MH_LIBRARY" val="CONTENTS"/>
  <p:tag name="MH_TYPE" val="NUMBER"/>
  <p:tag name="ID" val="547138"/>
  <p:tag name="MH_ORDER" val="5"/>
</p:tagLst>
</file>

<file path=ppt/tags/tag26.xml><?xml version="1.0" encoding="utf-8"?>
<p:tagLst xmlns:a="http://schemas.openxmlformats.org/drawingml/2006/main" xmlns:r="http://schemas.openxmlformats.org/officeDocument/2006/relationships" xmlns:p="http://schemas.openxmlformats.org/presentationml/2006/main">
  <p:tag name="MH" val="20190716143028"/>
  <p:tag name="MH_LIBRARY" val="CONTENTS"/>
  <p:tag name="MH_TYPE" val="ENTRY"/>
  <p:tag name="ID" val="547138"/>
  <p:tag name="MH_ORDER" val="5"/>
</p:tagLst>
</file>

<file path=ppt/tags/tag27.xml><?xml version="1.0" encoding="utf-8"?>
<p:tagLst xmlns:a="http://schemas.openxmlformats.org/drawingml/2006/main" xmlns:r="http://schemas.openxmlformats.org/officeDocument/2006/relationships" xmlns:p="http://schemas.openxmlformats.org/presentationml/2006/main">
  <p:tag name="MH" val="20190716143028"/>
  <p:tag name="MH_LIBRARY" val="CONTENTS"/>
  <p:tag name="MH_TYPE" val="NUMBER"/>
  <p:tag name="ID" val="547138"/>
  <p:tag name="MH_ORDER" val="5"/>
</p:tagLst>
</file>

<file path=ppt/tags/tag28.xml><?xml version="1.0" encoding="utf-8"?>
<p:tagLst xmlns:a="http://schemas.openxmlformats.org/drawingml/2006/main" xmlns:r="http://schemas.openxmlformats.org/officeDocument/2006/relationships" xmlns:p="http://schemas.openxmlformats.org/presentationml/2006/main">
  <p:tag name="MH" val="20190716143028"/>
  <p:tag name="MH_LIBRARY" val="CONTENTS"/>
  <p:tag name="MH_TYPE" val="ENTRY"/>
  <p:tag name="ID" val="547138"/>
  <p:tag name="MH_ORDER" val="5"/>
</p:tagLst>
</file>

<file path=ppt/tags/tag29.xml><?xml version="1.0" encoding="utf-8"?>
<p:tagLst xmlns:a="http://schemas.openxmlformats.org/drawingml/2006/main" xmlns:r="http://schemas.openxmlformats.org/officeDocument/2006/relationships" xmlns:p="http://schemas.openxmlformats.org/presentationml/2006/main">
  <p:tag name="MH" val="20190716143028"/>
  <p:tag name="MH_LIBRARY" val="CONTENTS"/>
  <p:tag name="MH_TYPE" val="NUMBER"/>
  <p:tag name="ID" val="547138"/>
  <p:tag name="MH_ORDER" val="5"/>
</p:tagLst>
</file>

<file path=ppt/tags/tag3.xml><?xml version="1.0" encoding="utf-8"?>
<p:tagLst xmlns:a="http://schemas.openxmlformats.org/drawingml/2006/main" xmlns:r="http://schemas.openxmlformats.org/officeDocument/2006/relationships" xmlns:p="http://schemas.openxmlformats.org/presentationml/2006/main">
  <p:tag name="MH" val="20190716143028"/>
  <p:tag name="MH_LIBRARY" val="CONTENTS"/>
  <p:tag name="MH_TYPE" val="NUMBER"/>
  <p:tag name="ID" val="547138"/>
  <p:tag name="MH_ORDER" val="1"/>
</p:tagLst>
</file>

<file path=ppt/tags/tag30.xml><?xml version="1.0" encoding="utf-8"?>
<p:tagLst xmlns:a="http://schemas.openxmlformats.org/drawingml/2006/main" xmlns:r="http://schemas.openxmlformats.org/officeDocument/2006/relationships" xmlns:p="http://schemas.openxmlformats.org/presentationml/2006/main">
  <p:tag name="MH" val="20190716143028"/>
  <p:tag name="MH_LIBRARY" val="CONTENTS"/>
  <p:tag name="MH_TYPE" val="ENTRY"/>
  <p:tag name="ID" val="547138"/>
  <p:tag name="MH_ORDER" val="5"/>
</p:tagLst>
</file>

<file path=ppt/tags/tag31.xml><?xml version="1.0" encoding="utf-8"?>
<p:tagLst xmlns:a="http://schemas.openxmlformats.org/drawingml/2006/main" xmlns:r="http://schemas.openxmlformats.org/officeDocument/2006/relationships" xmlns:p="http://schemas.openxmlformats.org/presentationml/2006/main">
  <p:tag name="MH" val="20190716143028"/>
  <p:tag name="MH_LIBRARY" val="CONTENTS"/>
  <p:tag name="MH_TYPE" val="NUMBER"/>
  <p:tag name="ID" val="547138"/>
  <p:tag name="MH_ORDER" val="5"/>
</p:tagLst>
</file>

<file path=ppt/tags/tag32.xml><?xml version="1.0" encoding="utf-8"?>
<p:tagLst xmlns:a="http://schemas.openxmlformats.org/drawingml/2006/main" xmlns:r="http://schemas.openxmlformats.org/officeDocument/2006/relationships" xmlns:p="http://schemas.openxmlformats.org/presentationml/2006/main">
  <p:tag name="MH" val="20190716143028"/>
  <p:tag name="MH_LIBRARY" val="CONTENTS"/>
  <p:tag name="MH_TYPE" val="ENTRY"/>
  <p:tag name="ID" val="547138"/>
  <p:tag name="MH_ORDER" val="5"/>
</p:tagLst>
</file>

<file path=ppt/tags/tag33.xml><?xml version="1.0" encoding="utf-8"?>
<p:tagLst xmlns:a="http://schemas.openxmlformats.org/drawingml/2006/main" xmlns:r="http://schemas.openxmlformats.org/officeDocument/2006/relationships" xmlns:p="http://schemas.openxmlformats.org/presentationml/2006/main">
  <p:tag name="MH" val="20190716143028"/>
  <p:tag name="MH_LIBRARY" val="CONTENTS"/>
  <p:tag name="MH_TYPE" val="NUMBER"/>
  <p:tag name="ID" val="547138"/>
  <p:tag name="MH_ORDER" val="5"/>
</p:tagLst>
</file>

<file path=ppt/tags/tag34.xml><?xml version="1.0" encoding="utf-8"?>
<p:tagLst xmlns:a="http://schemas.openxmlformats.org/drawingml/2006/main" xmlns:r="http://schemas.openxmlformats.org/officeDocument/2006/relationships" xmlns:p="http://schemas.openxmlformats.org/presentationml/2006/main">
  <p:tag name="MH" val="20190716143028"/>
  <p:tag name="MH_LIBRARY" val="CONTENTS"/>
  <p:tag name="MH_TYPE" val="ENTRY"/>
  <p:tag name="ID" val="547138"/>
  <p:tag name="MH_ORDER" val="5"/>
</p:tagLst>
</file>

<file path=ppt/tags/tag4.xml><?xml version="1.0" encoding="utf-8"?>
<p:tagLst xmlns:a="http://schemas.openxmlformats.org/drawingml/2006/main" xmlns:r="http://schemas.openxmlformats.org/officeDocument/2006/relationships" xmlns:p="http://schemas.openxmlformats.org/presentationml/2006/main">
  <p:tag name="MH" val="20190716143028"/>
  <p:tag name="MH_LIBRARY" val="CONTENTS"/>
  <p:tag name="MH_TYPE" val="ENTRY"/>
  <p:tag name="ID" val="547138"/>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90716143028"/>
  <p:tag name="MH_LIBRARY" val="CONTENTS"/>
  <p:tag name="MH_TYPE" val="NUMBER"/>
  <p:tag name="ID" val="547138"/>
  <p:tag name="MH_ORDER" val="2"/>
</p:tagLst>
</file>

<file path=ppt/tags/tag6.xml><?xml version="1.0" encoding="utf-8"?>
<p:tagLst xmlns:a="http://schemas.openxmlformats.org/drawingml/2006/main" xmlns:r="http://schemas.openxmlformats.org/officeDocument/2006/relationships" xmlns:p="http://schemas.openxmlformats.org/presentationml/2006/main">
  <p:tag name="MH" val="20190716143028"/>
  <p:tag name="MH_LIBRARY" val="CONTENTS"/>
  <p:tag name="MH_TYPE" val="ENTRY"/>
  <p:tag name="ID" val="547138"/>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190716143028"/>
  <p:tag name="MH_LIBRARY" val="CONTENTS"/>
  <p:tag name="MH_TYPE" val="NUMBER"/>
  <p:tag name="ID" val="547138"/>
  <p:tag name="MH_ORDER" val="3"/>
</p:tagLst>
</file>

<file path=ppt/tags/tag8.xml><?xml version="1.0" encoding="utf-8"?>
<p:tagLst xmlns:a="http://schemas.openxmlformats.org/drawingml/2006/main" xmlns:r="http://schemas.openxmlformats.org/officeDocument/2006/relationships" xmlns:p="http://schemas.openxmlformats.org/presentationml/2006/main">
  <p:tag name="MH" val="20190716143028"/>
  <p:tag name="MH_LIBRARY" val="CONTENTS"/>
  <p:tag name="MH_TYPE" val="ENTRY"/>
  <p:tag name="ID" val="547138"/>
  <p:tag name="MH_ORDER" val="3"/>
</p:tagLst>
</file>

<file path=ppt/tags/tag9.xml><?xml version="1.0" encoding="utf-8"?>
<p:tagLst xmlns:a="http://schemas.openxmlformats.org/drawingml/2006/main" xmlns:r="http://schemas.openxmlformats.org/officeDocument/2006/relationships" xmlns:p="http://schemas.openxmlformats.org/presentationml/2006/main">
  <p:tag name="MH" val="20190716143028"/>
  <p:tag name="MH_LIBRARY" val="CONTENTS"/>
  <p:tag name="MH_TYPE" val="NUMBER"/>
  <p:tag name="ID" val="547138"/>
  <p:tag name="MH_ORDER" val="4"/>
</p:tagLst>
</file>

<file path=ppt/theme/theme1.xml><?xml version="1.0" encoding="utf-8"?>
<a:theme xmlns:a="http://schemas.openxmlformats.org/drawingml/2006/main" name="Blank">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7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8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blank</Template>
  <TotalTime>1234</TotalTime>
  <Words>309</Words>
  <Application>Microsoft Office PowerPoint</Application>
  <PresentationFormat>宽屏</PresentationFormat>
  <Paragraphs>68</Paragraphs>
  <Slides>13</Slides>
  <Notes>0</Notes>
  <HiddenSlides>0</HiddenSlides>
  <MMClips>0</MMClips>
  <ScaleCrop>false</ScaleCrop>
  <HeadingPairs>
    <vt:vector size="6" baseType="variant">
      <vt:variant>
        <vt:lpstr>已用的字体</vt:lpstr>
      </vt:variant>
      <vt:variant>
        <vt:i4>13</vt:i4>
      </vt:variant>
      <vt:variant>
        <vt:lpstr>主题</vt:lpstr>
      </vt:variant>
      <vt:variant>
        <vt:i4>9</vt:i4>
      </vt:variant>
      <vt:variant>
        <vt:lpstr>幻灯片标题</vt:lpstr>
      </vt:variant>
      <vt:variant>
        <vt:i4>13</vt:i4>
      </vt:variant>
    </vt:vector>
  </HeadingPairs>
  <TitlesOfParts>
    <vt:vector size="35" baseType="lpstr">
      <vt:lpstr>FrutigerNext LT Bold</vt:lpstr>
      <vt:lpstr>FrutigerNext LT Medium</vt:lpstr>
      <vt:lpstr>FrutigerNext LT Regular</vt:lpstr>
      <vt:lpstr>ＭＳ Ｐゴシック</vt:lpstr>
      <vt:lpstr>ＭＳ Ｐゴシック</vt:lpstr>
      <vt:lpstr>黑体</vt:lpstr>
      <vt:lpstr>华文细黑</vt:lpstr>
      <vt:lpstr>宋体</vt:lpstr>
      <vt:lpstr>微软雅黑</vt:lpstr>
      <vt:lpstr>Arial</vt:lpstr>
      <vt:lpstr>Calibri</vt:lpstr>
      <vt:lpstr>Times New Roman</vt:lpstr>
      <vt:lpstr>Wingdings</vt:lpstr>
      <vt:lpstr>Blank</vt:lpstr>
      <vt:lpstr>1_主题1</vt:lpstr>
      <vt:lpstr>4_主题1</vt:lpstr>
      <vt:lpstr>5_主题1</vt:lpstr>
      <vt:lpstr>6_主题1</vt:lpstr>
      <vt:lpstr>7_主题1</vt:lpstr>
      <vt:lpstr>8_主题1</vt:lpstr>
      <vt:lpstr>9_主题1</vt:lpstr>
      <vt:lpstr>10_主题1</vt:lpstr>
      <vt:lpstr>ICT Academy Student Operation Guide— How to register, log in and change password How to associate to ICT Academy(ICT Academy Student) How to learn online How to apply for vouchers </vt:lpstr>
      <vt:lpstr>PowerPoint 演示文稿</vt:lpstr>
      <vt:lpstr>Method one: ① Visit https://e.huawei.com/cn/talent/#/home ② Click “Partner →ICT Academy Introduction” to enter the ICT Academy homepage</vt:lpstr>
      <vt:lpstr>Click at the head image ——Login——Register——Complete the basic info and submit</vt:lpstr>
      <vt:lpstr>Go to the login page or click https://uniportal.huawei.com/uniportal Click Change Password-Reset and submit </vt:lpstr>
      <vt:lpstr>PowerPoint 演示文稿</vt:lpstr>
      <vt:lpstr>Go to the homepage and click “Learning”—Choose your course and click at the cover page</vt:lpstr>
      <vt:lpstr>Registration-Tick the “privacy statement”-Confirm-Online Courses-Click the cover page to start study</vt:lpstr>
      <vt:lpstr>Enroll—View Course—Start learning</vt:lpstr>
      <vt:lpstr>Click “My Course” to check the enrolled course list</vt:lpstr>
      <vt:lpstr>User Center——My Voucher——Apply for Vouchers</vt:lpstr>
      <vt:lpstr>Fill in the application details —Submit—Wait for approval（email）</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shangbingxue</dc:creator>
  <cp:lastModifiedBy>Zhangxing (Atta)</cp:lastModifiedBy>
  <cp:revision>72</cp:revision>
  <dcterms:created xsi:type="dcterms:W3CDTF">2011-12-01T07:18:24Z</dcterms:created>
  <dcterms:modified xsi:type="dcterms:W3CDTF">2019-07-23T07:44:52Z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2015_ms_pID_725343">
    <vt:lpwstr>(3)eDskp15ZgK3XatNwkP49WSz/cvVgwVvPcsnNnhjn3uvIKdnVmgiuboQsD1QJBdxA+8LXQ9Zc
XHogIqQkhsonjxt8XrAH1LXcX05yik8E+mLlOJRlnXrNvQkK65/NNjmjwozQebbwmnlxuFnJ
RfEGqhon/5ZacXQpcZZkqMIEZmxqs66Nmg4VHcFtQ2P9DVyFpfKeg7gyJkdRj0mPJHryjCel
sHJRlCF1h1fVQ1VSiF</vt:lpwstr>
  </property>
  <property fmtid="{D5CDD505-2E9C-101B-9397-08002B2CF9AE}" pid="7" name="_2015_ms_pID_7253431">
    <vt:lpwstr>HKVevTc+c2Z8ZgrlPTRGBb6Zx8rvl9akLjfvbRTVEGqxR/9KIlY64p
NstChf79fCBGnIyERdihbd59Sw22CB3bkpWS0h/bhJ+6bpaQzLF2Tlt1w/mB5GREijcwELQY
krn/68jFUs2C37N0uI9qYKHSnvr/kk6lL3Ge5Zjx8nX6fFT2q/yorGofLgufeu8YBlA+J4qJ
nkvqh79ooFLsV913GhBZx3E6hqUBnA7MYVWp</vt:lpwstr>
  </property>
  <property fmtid="{D5CDD505-2E9C-101B-9397-08002B2CF9AE}" pid="8" name="_2015_ms_pID_7253432">
    <vt:lpwstr>UsbOvL7TssmU3eHYrnI3xnE=</vt:lpwstr>
  </property>
  <property fmtid="{D5CDD505-2E9C-101B-9397-08002B2CF9AE}" pid="9" name="_readonly">
    <vt:lpwstr/>
  </property>
  <property fmtid="{D5CDD505-2E9C-101B-9397-08002B2CF9AE}" pid="10" name="_change">
    <vt:lpwstr/>
  </property>
  <property fmtid="{D5CDD505-2E9C-101B-9397-08002B2CF9AE}" pid="11" name="_full-control">
    <vt:lpwstr/>
  </property>
  <property fmtid="{D5CDD505-2E9C-101B-9397-08002B2CF9AE}" pid="12" name="sflag">
    <vt:lpwstr>1563495859</vt:lpwstr>
  </property>
</Properties>
</file>